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6" r:id="rId3"/>
    <p:sldId id="1369" r:id="rId4"/>
    <p:sldId id="1370" r:id="rId5"/>
    <p:sldId id="1371" r:id="rId6"/>
    <p:sldId id="1379" r:id="rId7"/>
    <p:sldId id="264" r:id="rId8"/>
    <p:sldId id="326" r:id="rId9"/>
    <p:sldId id="327" r:id="rId10"/>
    <p:sldId id="332" r:id="rId11"/>
    <p:sldId id="1366" r:id="rId12"/>
    <p:sldId id="1384" r:id="rId13"/>
    <p:sldId id="1381" r:id="rId14"/>
    <p:sldId id="1373" r:id="rId15"/>
    <p:sldId id="328" r:id="rId16"/>
    <p:sldId id="333" r:id="rId17"/>
    <p:sldId id="1361" r:id="rId18"/>
    <p:sldId id="1380" r:id="rId19"/>
    <p:sldId id="258" r:id="rId20"/>
    <p:sldId id="263" r:id="rId21"/>
    <p:sldId id="257" r:id="rId22"/>
    <p:sldId id="1378" r:id="rId23"/>
    <p:sldId id="1382" r:id="rId24"/>
    <p:sldId id="1362" r:id="rId25"/>
    <p:sldId id="1375" r:id="rId26"/>
    <p:sldId id="259" r:id="rId27"/>
    <p:sldId id="1358" r:id="rId28"/>
    <p:sldId id="1359" r:id="rId29"/>
    <p:sldId id="1360" r:id="rId30"/>
    <p:sldId id="1383" r:id="rId31"/>
    <p:sldId id="1377" r:id="rId3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2FD16-2F98-4FBD-A8CE-1E0A276C3E8E}" v="841" dt="2023-11-09T10:02:44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C042FD16-2F98-4FBD-A8CE-1E0A276C3E8E}"/>
    <pc:docChg chg="undo redo custSel addSld delSld modSld sldOrd">
      <pc:chgData name="Pierre Lison" userId="a8a9df96-d69d-4b67-b9bd-4018f7d77187" providerId="ADAL" clId="{C042FD16-2F98-4FBD-A8CE-1E0A276C3E8E}" dt="2023-11-09T10:04:50.869" v="6825" actId="948"/>
      <pc:docMkLst>
        <pc:docMk/>
      </pc:docMkLst>
      <pc:sldChg chg="addSp delSp modSp mod">
        <pc:chgData name="Pierre Lison" userId="a8a9df96-d69d-4b67-b9bd-4018f7d77187" providerId="ADAL" clId="{C042FD16-2F98-4FBD-A8CE-1E0A276C3E8E}" dt="2023-11-08T13:47:53.535" v="4387" actId="20577"/>
        <pc:sldMkLst>
          <pc:docMk/>
          <pc:sldMk cId="3348982854" sldId="256"/>
        </pc:sldMkLst>
        <pc:spChg chg="mod">
          <ac:chgData name="Pierre Lison" userId="a8a9df96-d69d-4b67-b9bd-4018f7d77187" providerId="ADAL" clId="{C042FD16-2F98-4FBD-A8CE-1E0A276C3E8E}" dt="2023-11-08T09:34:45.270" v="67" actId="20577"/>
          <ac:spMkLst>
            <pc:docMk/>
            <pc:sldMk cId="3348982854" sldId="256"/>
            <ac:spMk id="2" creationId="{00B16A82-5A13-D660-96B5-A9BE0B0C4B15}"/>
          </ac:spMkLst>
        </pc:spChg>
        <pc:spChg chg="mod">
          <ac:chgData name="Pierre Lison" userId="a8a9df96-d69d-4b67-b9bd-4018f7d77187" providerId="ADAL" clId="{C042FD16-2F98-4FBD-A8CE-1E0A276C3E8E}" dt="2023-11-08T13:47:53.535" v="4387" actId="20577"/>
          <ac:spMkLst>
            <pc:docMk/>
            <pc:sldMk cId="3348982854" sldId="256"/>
            <ac:spMk id="3" creationId="{D6539ADF-F69A-EECD-A02A-1584D3417974}"/>
          </ac:spMkLst>
        </pc:spChg>
        <pc:picChg chg="add mod">
          <ac:chgData name="Pierre Lison" userId="a8a9df96-d69d-4b67-b9bd-4018f7d77187" providerId="ADAL" clId="{C042FD16-2F98-4FBD-A8CE-1E0A276C3E8E}" dt="2023-11-08T13:47:44.698" v="4381"/>
          <ac:picMkLst>
            <pc:docMk/>
            <pc:sldMk cId="3348982854" sldId="256"/>
            <ac:picMk id="4" creationId="{8BBB7B61-428E-2D0F-C43C-A054B266BF0E}"/>
          </ac:picMkLst>
        </pc:picChg>
        <pc:picChg chg="del">
          <ac:chgData name="Pierre Lison" userId="a8a9df96-d69d-4b67-b9bd-4018f7d77187" providerId="ADAL" clId="{C042FD16-2F98-4FBD-A8CE-1E0A276C3E8E}" dt="2023-11-08T09:27:09.575" v="19" actId="478"/>
          <ac:picMkLst>
            <pc:docMk/>
            <pc:sldMk cId="3348982854" sldId="256"/>
            <ac:picMk id="7" creationId="{2E7E43B6-7BF8-7318-334A-61B95F93CE1B}"/>
          </ac:picMkLst>
        </pc:picChg>
      </pc:sldChg>
      <pc:sldChg chg="delSp modSp mod">
        <pc:chgData name="Pierre Lison" userId="a8a9df96-d69d-4b67-b9bd-4018f7d77187" providerId="ADAL" clId="{C042FD16-2F98-4FBD-A8CE-1E0A276C3E8E}" dt="2023-11-08T14:03:31.179" v="4466" actId="14100"/>
        <pc:sldMkLst>
          <pc:docMk/>
          <pc:sldMk cId="1479373402" sldId="257"/>
        </pc:sldMkLst>
        <pc:spChg chg="mod">
          <ac:chgData name="Pierre Lison" userId="a8a9df96-d69d-4b67-b9bd-4018f7d77187" providerId="ADAL" clId="{C042FD16-2F98-4FBD-A8CE-1E0A276C3E8E}" dt="2023-11-08T11:55:47.807" v="4229" actId="20577"/>
          <ac:spMkLst>
            <pc:docMk/>
            <pc:sldMk cId="1479373402" sldId="257"/>
            <ac:spMk id="2" creationId="{0EE90A0F-09D4-AAFE-AB3A-DC9F4B788632}"/>
          </ac:spMkLst>
        </pc:spChg>
        <pc:spChg chg="mod">
          <ac:chgData name="Pierre Lison" userId="a8a9df96-d69d-4b67-b9bd-4018f7d77187" providerId="ADAL" clId="{C042FD16-2F98-4FBD-A8CE-1E0A276C3E8E}" dt="2023-11-08T14:03:31.179" v="4466" actId="14100"/>
          <ac:spMkLst>
            <pc:docMk/>
            <pc:sldMk cId="1479373402" sldId="257"/>
            <ac:spMk id="3" creationId="{4C02DEE1-C4DF-0C05-0D54-D0F18B05B5FE}"/>
          </ac:spMkLst>
        </pc:spChg>
        <pc:picChg chg="del">
          <ac:chgData name="Pierre Lison" userId="a8a9df96-d69d-4b67-b9bd-4018f7d77187" providerId="ADAL" clId="{C042FD16-2F98-4FBD-A8CE-1E0A276C3E8E}" dt="2023-11-08T11:56:45.401" v="4376" actId="478"/>
          <ac:picMkLst>
            <pc:docMk/>
            <pc:sldMk cId="1479373402" sldId="257"/>
            <ac:picMk id="5124" creationId="{4B563550-E21D-AF22-1083-672A65C5004B}"/>
          </ac:picMkLst>
        </pc:picChg>
      </pc:sldChg>
      <pc:sldChg chg="modSp del mod">
        <pc:chgData name="Pierre Lison" userId="a8a9df96-d69d-4b67-b9bd-4018f7d77187" providerId="ADAL" clId="{C042FD16-2F98-4FBD-A8CE-1E0A276C3E8E}" dt="2023-11-08T10:46:41.963" v="2750" actId="47"/>
        <pc:sldMkLst>
          <pc:docMk/>
          <pc:sldMk cId="3317193371" sldId="259"/>
        </pc:sldMkLst>
        <pc:spChg chg="mod">
          <ac:chgData name="Pierre Lison" userId="a8a9df96-d69d-4b67-b9bd-4018f7d77187" providerId="ADAL" clId="{C042FD16-2F98-4FBD-A8CE-1E0A276C3E8E}" dt="2023-11-08T10:34:04.297" v="2339" actId="1076"/>
          <ac:spMkLst>
            <pc:docMk/>
            <pc:sldMk cId="3317193371" sldId="259"/>
            <ac:spMk id="2" creationId="{ECC31A12-FA4F-F166-6290-1DD1FCA35B8E}"/>
          </ac:spMkLst>
        </pc:spChg>
      </pc:sldChg>
      <pc:sldChg chg="modSp add mod modAnim">
        <pc:chgData name="Pierre Lison" userId="a8a9df96-d69d-4b67-b9bd-4018f7d77187" providerId="ADAL" clId="{C042FD16-2F98-4FBD-A8CE-1E0A276C3E8E}" dt="2023-11-08T11:36:41.273" v="3844" actId="27636"/>
        <pc:sldMkLst>
          <pc:docMk/>
          <pc:sldMk cId="3673915170" sldId="259"/>
        </pc:sldMkLst>
        <pc:spChg chg="mod">
          <ac:chgData name="Pierre Lison" userId="a8a9df96-d69d-4b67-b9bd-4018f7d77187" providerId="ADAL" clId="{C042FD16-2F98-4FBD-A8CE-1E0A276C3E8E}" dt="2023-11-08T11:36:30.763" v="3842" actId="20577"/>
          <ac:spMkLst>
            <pc:docMk/>
            <pc:sldMk cId="3673915170" sldId="259"/>
            <ac:spMk id="2" creationId="{C9C46A3E-6C0E-1C59-050E-A6E873F90F12}"/>
          </ac:spMkLst>
        </pc:spChg>
        <pc:spChg chg="mod">
          <ac:chgData name="Pierre Lison" userId="a8a9df96-d69d-4b67-b9bd-4018f7d77187" providerId="ADAL" clId="{C042FD16-2F98-4FBD-A8CE-1E0A276C3E8E}" dt="2023-11-08T11:36:41.273" v="3844" actId="27636"/>
          <ac:spMkLst>
            <pc:docMk/>
            <pc:sldMk cId="3673915170" sldId="259"/>
            <ac:spMk id="3" creationId="{0F16409F-E850-7AC4-9CA5-18495BED7E68}"/>
          </ac:spMkLst>
        </pc:spChg>
      </pc:sldChg>
      <pc:sldChg chg="del ord">
        <pc:chgData name="Pierre Lison" userId="a8a9df96-d69d-4b67-b9bd-4018f7d77187" providerId="ADAL" clId="{C042FD16-2F98-4FBD-A8CE-1E0A276C3E8E}" dt="2023-11-08T14:02:29.530" v="4444" actId="47"/>
        <pc:sldMkLst>
          <pc:docMk/>
          <pc:sldMk cId="754893533" sldId="260"/>
        </pc:sldMkLst>
      </pc:sldChg>
      <pc:sldChg chg="add del">
        <pc:chgData name="Pierre Lison" userId="a8a9df96-d69d-4b67-b9bd-4018f7d77187" providerId="ADAL" clId="{C042FD16-2F98-4FBD-A8CE-1E0A276C3E8E}" dt="2023-11-08T14:43:54.391" v="5915" actId="47"/>
        <pc:sldMkLst>
          <pc:docMk/>
          <pc:sldMk cId="1741419185" sldId="261"/>
        </pc:sldMkLst>
      </pc:sldChg>
      <pc:sldChg chg="del">
        <pc:chgData name="Pierre Lison" userId="a8a9df96-d69d-4b67-b9bd-4018f7d77187" providerId="ADAL" clId="{C042FD16-2F98-4FBD-A8CE-1E0A276C3E8E}" dt="2023-11-08T11:11:09.134" v="3763" actId="2696"/>
        <pc:sldMkLst>
          <pc:docMk/>
          <pc:sldMk cId="3363630742" sldId="261"/>
        </pc:sldMkLst>
      </pc:sldChg>
      <pc:sldChg chg="modSp add mod">
        <pc:chgData name="Pierre Lison" userId="a8a9df96-d69d-4b67-b9bd-4018f7d77187" providerId="ADAL" clId="{C042FD16-2F98-4FBD-A8CE-1E0A276C3E8E}" dt="2023-11-09T09:16:14.607" v="6116" actId="20577"/>
        <pc:sldMkLst>
          <pc:docMk/>
          <pc:sldMk cId="688223815" sldId="264"/>
        </pc:sldMkLst>
        <pc:spChg chg="mod">
          <ac:chgData name="Pierre Lison" userId="a8a9df96-d69d-4b67-b9bd-4018f7d77187" providerId="ADAL" clId="{C042FD16-2F98-4FBD-A8CE-1E0A276C3E8E}" dt="2023-11-08T09:36:04.923" v="69" actId="1076"/>
          <ac:spMkLst>
            <pc:docMk/>
            <pc:sldMk cId="688223815" sldId="264"/>
            <ac:spMk id="17" creationId="{6C92C3E3-D9E9-B5C7-C01B-CD1F92C9BCA4}"/>
          </ac:spMkLst>
        </pc:spChg>
        <pc:spChg chg="mod">
          <ac:chgData name="Pierre Lison" userId="a8a9df96-d69d-4b67-b9bd-4018f7d77187" providerId="ADAL" clId="{C042FD16-2F98-4FBD-A8CE-1E0A276C3E8E}" dt="2023-11-09T09:16:14.607" v="6116" actId="20577"/>
          <ac:spMkLst>
            <pc:docMk/>
            <pc:sldMk cId="688223815" sldId="264"/>
            <ac:spMk id="20" creationId="{37EA66A2-1E21-BB75-027C-3C97D03BDA6A}"/>
          </ac:spMkLst>
        </pc:spChg>
      </pc:sldChg>
      <pc:sldChg chg="modSp add mod">
        <pc:chgData name="Pierre Lison" userId="a8a9df96-d69d-4b67-b9bd-4018f7d77187" providerId="ADAL" clId="{C042FD16-2F98-4FBD-A8CE-1E0A276C3E8E}" dt="2023-11-08T10:43:21.718" v="2717" actId="20577"/>
        <pc:sldMkLst>
          <pc:docMk/>
          <pc:sldMk cId="1341972354" sldId="326"/>
        </pc:sldMkLst>
        <pc:spChg chg="mod">
          <ac:chgData name="Pierre Lison" userId="a8a9df96-d69d-4b67-b9bd-4018f7d77187" providerId="ADAL" clId="{C042FD16-2F98-4FBD-A8CE-1E0A276C3E8E}" dt="2023-11-08T09:55:16.854" v="610" actId="20577"/>
          <ac:spMkLst>
            <pc:docMk/>
            <pc:sldMk cId="1341972354" sldId="326"/>
            <ac:spMk id="2" creationId="{317689C5-621A-E2BD-D70F-DBB1B5BF8877}"/>
          </ac:spMkLst>
        </pc:spChg>
        <pc:spChg chg="mod">
          <ac:chgData name="Pierre Lison" userId="a8a9df96-d69d-4b67-b9bd-4018f7d77187" providerId="ADAL" clId="{C042FD16-2F98-4FBD-A8CE-1E0A276C3E8E}" dt="2023-11-08T10:43:21.718" v="2717" actId="20577"/>
          <ac:spMkLst>
            <pc:docMk/>
            <pc:sldMk cId="1341972354" sldId="326"/>
            <ac:spMk id="10" creationId="{31AE7754-546E-EDBC-D5FA-481AFF1E66FC}"/>
          </ac:spMkLst>
        </pc:spChg>
        <pc:spChg chg="mod">
          <ac:chgData name="Pierre Lison" userId="a8a9df96-d69d-4b67-b9bd-4018f7d77187" providerId="ADAL" clId="{C042FD16-2F98-4FBD-A8CE-1E0A276C3E8E}" dt="2023-11-08T09:58:19.262" v="1043" actId="20577"/>
          <ac:spMkLst>
            <pc:docMk/>
            <pc:sldMk cId="1341972354" sldId="326"/>
            <ac:spMk id="22" creationId="{24F7C3D8-DF0F-4B6C-30E7-F663B5F70B04}"/>
          </ac:spMkLst>
        </pc:spChg>
        <pc:spChg chg="mod">
          <ac:chgData name="Pierre Lison" userId="a8a9df96-d69d-4b67-b9bd-4018f7d77187" providerId="ADAL" clId="{C042FD16-2F98-4FBD-A8CE-1E0A276C3E8E}" dt="2023-11-08T09:57:46.204" v="1022" actId="114"/>
          <ac:spMkLst>
            <pc:docMk/>
            <pc:sldMk cId="1341972354" sldId="326"/>
            <ac:spMk id="27" creationId="{4ABD876A-8585-FF65-36FC-ADE6E0B0956F}"/>
          </ac:spMkLst>
        </pc:spChg>
        <pc:spChg chg="mod">
          <ac:chgData name="Pierre Lison" userId="a8a9df96-d69d-4b67-b9bd-4018f7d77187" providerId="ADAL" clId="{C042FD16-2F98-4FBD-A8CE-1E0A276C3E8E}" dt="2023-11-08T09:57:52.758" v="1023" actId="114"/>
          <ac:spMkLst>
            <pc:docMk/>
            <pc:sldMk cId="1341972354" sldId="326"/>
            <ac:spMk id="55" creationId="{463B8BB1-D35D-3D08-DCBB-DE73C76A03A1}"/>
          </ac:spMkLst>
        </pc:spChg>
        <pc:cxnChg chg="mod">
          <ac:chgData name="Pierre Lison" userId="a8a9df96-d69d-4b67-b9bd-4018f7d77187" providerId="ADAL" clId="{C042FD16-2F98-4FBD-A8CE-1E0A276C3E8E}" dt="2023-11-08T09:57:34.481" v="1020" actId="1076"/>
          <ac:cxnSpMkLst>
            <pc:docMk/>
            <pc:sldMk cId="1341972354" sldId="326"/>
            <ac:cxnSpMk id="21" creationId="{CBEAFCE0-2B0A-DAC2-7A3F-69CD9891E844}"/>
          </ac:cxnSpMkLst>
        </pc:cxnChg>
      </pc:sldChg>
      <pc:sldChg chg="addSp modSp add mod modAnim">
        <pc:chgData name="Pierre Lison" userId="a8a9df96-d69d-4b67-b9bd-4018f7d77187" providerId="ADAL" clId="{C042FD16-2F98-4FBD-A8CE-1E0A276C3E8E}" dt="2023-11-08T10:05:18.706" v="1796"/>
        <pc:sldMkLst>
          <pc:docMk/>
          <pc:sldMk cId="1622388675" sldId="327"/>
        </pc:sldMkLst>
        <pc:spChg chg="mod">
          <ac:chgData name="Pierre Lison" userId="a8a9df96-d69d-4b67-b9bd-4018f7d77187" providerId="ADAL" clId="{C042FD16-2F98-4FBD-A8CE-1E0A276C3E8E}" dt="2023-11-08T10:03:13.723" v="1696" actId="27636"/>
          <ac:spMkLst>
            <pc:docMk/>
            <pc:sldMk cId="1622388675" sldId="327"/>
            <ac:spMk id="3" creationId="{2BD567DE-F49C-3B62-2965-8C0CC54A574E}"/>
          </ac:spMkLst>
        </pc:spChg>
        <pc:spChg chg="add mod">
          <ac:chgData name="Pierre Lison" userId="a8a9df96-d69d-4b67-b9bd-4018f7d77187" providerId="ADAL" clId="{C042FD16-2F98-4FBD-A8CE-1E0A276C3E8E}" dt="2023-11-08T10:04:51.737" v="1795" actId="164"/>
          <ac:spMkLst>
            <pc:docMk/>
            <pc:sldMk cId="1622388675" sldId="327"/>
            <ac:spMk id="5" creationId="{B8377E56-A540-EBEE-4C44-B46B77CC9774}"/>
          </ac:spMkLst>
        </pc:spChg>
        <pc:spChg chg="add mod">
          <ac:chgData name="Pierre Lison" userId="a8a9df96-d69d-4b67-b9bd-4018f7d77187" providerId="ADAL" clId="{C042FD16-2F98-4FBD-A8CE-1E0A276C3E8E}" dt="2023-11-08T10:04:51.737" v="1795" actId="164"/>
          <ac:spMkLst>
            <pc:docMk/>
            <pc:sldMk cId="1622388675" sldId="327"/>
            <ac:spMk id="6" creationId="{3ABB0172-2996-535B-CF40-D50B2EFC35C4}"/>
          </ac:spMkLst>
        </pc:spChg>
        <pc:grpChg chg="add mod">
          <ac:chgData name="Pierre Lison" userId="a8a9df96-d69d-4b67-b9bd-4018f7d77187" providerId="ADAL" clId="{C042FD16-2F98-4FBD-A8CE-1E0A276C3E8E}" dt="2023-11-08T10:04:51.737" v="1795" actId="164"/>
          <ac:grpSpMkLst>
            <pc:docMk/>
            <pc:sldMk cId="1622388675" sldId="327"/>
            <ac:grpSpMk id="7" creationId="{11B502EC-8030-8196-08C6-7E3BF830CE88}"/>
          </ac:grpSpMkLst>
        </pc:gr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1313430292" sldId="328"/>
        </pc:sldMkLst>
      </pc:sldChg>
      <pc:sldChg chg="addSp delSp modSp add mod modShow">
        <pc:chgData name="Pierre Lison" userId="a8a9df96-d69d-4b67-b9bd-4018f7d77187" providerId="ADAL" clId="{C042FD16-2F98-4FBD-A8CE-1E0A276C3E8E}" dt="2023-11-09T09:57:03.964" v="6117" actId="729"/>
        <pc:sldMkLst>
          <pc:docMk/>
          <pc:sldMk cId="1996130002" sldId="328"/>
        </pc:sldMkLst>
        <pc:spChg chg="mod">
          <ac:chgData name="Pierre Lison" userId="a8a9df96-d69d-4b67-b9bd-4018f7d77187" providerId="ADAL" clId="{C042FD16-2F98-4FBD-A8CE-1E0A276C3E8E}" dt="2023-11-08T10:58:47.197" v="3369" actId="20577"/>
          <ac:spMkLst>
            <pc:docMk/>
            <pc:sldMk cId="1996130002" sldId="328"/>
            <ac:spMk id="2" creationId="{CDF9C9E9-87A6-545F-E168-D1F69C30A59E}"/>
          </ac:spMkLst>
        </pc:spChg>
        <pc:spChg chg="mod">
          <ac:chgData name="Pierre Lison" userId="a8a9df96-d69d-4b67-b9bd-4018f7d77187" providerId="ADAL" clId="{C042FD16-2F98-4FBD-A8CE-1E0A276C3E8E}" dt="2023-11-08T14:42:24.948" v="5881" actId="20577"/>
          <ac:spMkLst>
            <pc:docMk/>
            <pc:sldMk cId="1996130002" sldId="328"/>
            <ac:spMk id="3" creationId="{3C4CD269-FE82-F98C-F708-85D257933226}"/>
          </ac:spMkLst>
        </pc:spChg>
        <pc:spChg chg="add del">
          <ac:chgData name="Pierre Lison" userId="a8a9df96-d69d-4b67-b9bd-4018f7d77187" providerId="ADAL" clId="{C042FD16-2F98-4FBD-A8CE-1E0A276C3E8E}" dt="2023-11-08T10:57:24.814" v="3307" actId="22"/>
          <ac:spMkLst>
            <pc:docMk/>
            <pc:sldMk cId="1996130002" sldId="328"/>
            <ac:spMk id="6" creationId="{B511359B-6306-5F1C-17AC-5E60E6D86837}"/>
          </ac:spMkLst>
        </pc:spChg>
      </pc:sldChg>
      <pc:sldChg chg="modSp add del mod modShow">
        <pc:chgData name="Pierre Lison" userId="a8a9df96-d69d-4b67-b9bd-4018f7d77187" providerId="ADAL" clId="{C042FD16-2F98-4FBD-A8CE-1E0A276C3E8E}" dt="2023-11-08T14:38:07.220" v="5624" actId="729"/>
        <pc:sldMkLst>
          <pc:docMk/>
          <pc:sldMk cId="2796195490" sldId="332"/>
        </pc:sldMkLst>
        <pc:spChg chg="mod">
          <ac:chgData name="Pierre Lison" userId="a8a9df96-d69d-4b67-b9bd-4018f7d77187" providerId="ADAL" clId="{C042FD16-2F98-4FBD-A8CE-1E0A276C3E8E}" dt="2023-11-08T10:28:37.356" v="1919" actId="20577"/>
          <ac:spMkLst>
            <pc:docMk/>
            <pc:sldMk cId="2796195490" sldId="332"/>
            <ac:spMk id="2" creationId="{293A4FB2-D6C4-417B-90FC-815AB2673394}"/>
          </ac:spMkLst>
        </pc:spChg>
        <pc:spChg chg="mod">
          <ac:chgData name="Pierre Lison" userId="a8a9df96-d69d-4b67-b9bd-4018f7d77187" providerId="ADAL" clId="{C042FD16-2F98-4FBD-A8CE-1E0A276C3E8E}" dt="2023-11-08T10:31:58.513" v="2301" actId="6549"/>
          <ac:spMkLst>
            <pc:docMk/>
            <pc:sldMk cId="2796195490" sldId="332"/>
            <ac:spMk id="3" creationId="{F477293A-711D-AF07-C2F2-5524AD5CD5CC}"/>
          </ac:spMkLst>
        </pc:s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642474536" sldId="333"/>
        </pc:sldMkLst>
      </pc:sldChg>
      <pc:sldChg chg="modSp add mod modShow">
        <pc:chgData name="Pierre Lison" userId="a8a9df96-d69d-4b67-b9bd-4018f7d77187" providerId="ADAL" clId="{C042FD16-2F98-4FBD-A8CE-1E0A276C3E8E}" dt="2023-11-09T09:57:03.964" v="6117" actId="729"/>
        <pc:sldMkLst>
          <pc:docMk/>
          <pc:sldMk cId="1112493381" sldId="333"/>
        </pc:sldMkLst>
        <pc:spChg chg="mod">
          <ac:chgData name="Pierre Lison" userId="a8a9df96-d69d-4b67-b9bd-4018f7d77187" providerId="ADAL" clId="{C042FD16-2F98-4FBD-A8CE-1E0A276C3E8E}" dt="2023-11-08T14:42:49.071" v="5902" actId="114"/>
          <ac:spMkLst>
            <pc:docMk/>
            <pc:sldMk cId="1112493381" sldId="333"/>
            <ac:spMk id="3" creationId="{9344E2FA-3685-BDE5-5794-D1D49ACE4496}"/>
          </ac:spMkLst>
        </pc:spChg>
      </pc:sldChg>
      <pc:sldChg chg="addSp modSp add mod ord modAnim">
        <pc:chgData name="Pierre Lison" userId="a8a9df96-d69d-4b67-b9bd-4018f7d77187" providerId="ADAL" clId="{C042FD16-2F98-4FBD-A8CE-1E0A276C3E8E}" dt="2023-11-08T13:47:15.319" v="4379" actId="2085"/>
        <pc:sldMkLst>
          <pc:docMk/>
          <pc:sldMk cId="2927495496" sldId="596"/>
        </pc:sldMkLst>
        <pc:spChg chg="mod">
          <ac:chgData name="Pierre Lison" userId="a8a9df96-d69d-4b67-b9bd-4018f7d77187" providerId="ADAL" clId="{C042FD16-2F98-4FBD-A8CE-1E0A276C3E8E}" dt="2023-11-08T09:52:34.282" v="551" actId="1076"/>
          <ac:spMkLst>
            <pc:docMk/>
            <pc:sldMk cId="2927495496" sldId="596"/>
            <ac:spMk id="2" creationId="{F1E7EBA6-2F1E-DC22-3773-3E2A75518994}"/>
          </ac:spMkLst>
        </pc:spChg>
        <pc:spChg chg="add mod">
          <ac:chgData name="Pierre Lison" userId="a8a9df96-d69d-4b67-b9bd-4018f7d77187" providerId="ADAL" clId="{C042FD16-2F98-4FBD-A8CE-1E0A276C3E8E}" dt="2023-11-08T13:47:15.319" v="4379" actId="2085"/>
          <ac:spMkLst>
            <pc:docMk/>
            <pc:sldMk cId="2927495496" sldId="596"/>
            <ac:spMk id="3" creationId="{C13DE9F8-0CBE-7179-4A26-F25F9E1790FA}"/>
          </ac:spMkLst>
        </pc:spChg>
        <pc:spChg chg="mod">
          <ac:chgData name="Pierre Lison" userId="a8a9df96-d69d-4b67-b9bd-4018f7d77187" providerId="ADAL" clId="{C042FD16-2F98-4FBD-A8CE-1E0A276C3E8E}" dt="2023-11-08T09:40:25.326" v="430" actId="1076"/>
          <ac:spMkLst>
            <pc:docMk/>
            <pc:sldMk cId="2927495496" sldId="596"/>
            <ac:spMk id="10" creationId="{B6C6C866-B3C9-1ED9-B77A-732C24C426D6}"/>
          </ac:spMkLst>
        </pc:spChg>
        <pc:spChg chg="mod">
          <ac:chgData name="Pierre Lison" userId="a8a9df96-d69d-4b67-b9bd-4018f7d77187" providerId="ADAL" clId="{C042FD16-2F98-4FBD-A8CE-1E0A276C3E8E}" dt="2023-11-08T09:37:36.245" v="277" actId="20577"/>
          <ac:spMkLst>
            <pc:docMk/>
            <pc:sldMk cId="2927495496" sldId="596"/>
            <ac:spMk id="11" creationId="{BD938140-3EC3-E5C1-233B-9B3FA1F92563}"/>
          </ac:spMkLst>
        </pc:spChg>
        <pc:spChg chg="mod">
          <ac:chgData name="Pierre Lison" userId="a8a9df96-d69d-4b67-b9bd-4018f7d77187" providerId="ADAL" clId="{C042FD16-2F98-4FBD-A8CE-1E0A276C3E8E}" dt="2023-11-08T09:37:07.786" v="144" actId="20577"/>
          <ac:spMkLst>
            <pc:docMk/>
            <pc:sldMk cId="2927495496" sldId="596"/>
            <ac:spMk id="12" creationId="{42623EBD-26BE-CFB7-703F-DD18C5CCA9B7}"/>
          </ac:spMkLst>
        </pc:spChg>
        <pc:spChg chg="mod">
          <ac:chgData name="Pierre Lison" userId="a8a9df96-d69d-4b67-b9bd-4018f7d77187" providerId="ADAL" clId="{C042FD16-2F98-4FBD-A8CE-1E0A276C3E8E}" dt="2023-11-08T09:40:15.365" v="428" actId="1076"/>
          <ac:spMkLst>
            <pc:docMk/>
            <pc:sldMk cId="2927495496" sldId="596"/>
            <ac:spMk id="13" creationId="{10E23030-D904-BACE-C57E-5F678453981C}"/>
          </ac:spMkLst>
        </pc:spChg>
        <pc:spChg chg="mod">
          <ac:chgData name="Pierre Lison" userId="a8a9df96-d69d-4b67-b9bd-4018f7d77187" providerId="ADAL" clId="{C042FD16-2F98-4FBD-A8CE-1E0A276C3E8E}" dt="2023-11-08T09:40:23.473" v="429" actId="1076"/>
          <ac:spMkLst>
            <pc:docMk/>
            <pc:sldMk cId="2927495496" sldId="596"/>
            <ac:spMk id="14" creationId="{75163062-E6E5-32C8-9AE0-638481F446E2}"/>
          </ac:spMkLst>
        </pc:spChg>
        <pc:spChg chg="mod">
          <ac:chgData name="Pierre Lison" userId="a8a9df96-d69d-4b67-b9bd-4018f7d77187" providerId="ADAL" clId="{C042FD16-2F98-4FBD-A8CE-1E0A276C3E8E}" dt="2023-11-08T09:37:53.377" v="314" actId="20577"/>
          <ac:spMkLst>
            <pc:docMk/>
            <pc:sldMk cId="2927495496" sldId="596"/>
            <ac:spMk id="21" creationId="{2D7D3C02-75F0-AFFB-628E-3C010FE5DA6D}"/>
          </ac:spMkLst>
        </pc:spChg>
        <pc:grpChg chg="mod">
          <ac:chgData name="Pierre Lison" userId="a8a9df96-d69d-4b67-b9bd-4018f7d77187" providerId="ADAL" clId="{C042FD16-2F98-4FBD-A8CE-1E0A276C3E8E}" dt="2023-11-08T09:40:25.326" v="430" actId="1076"/>
          <ac:grpSpMkLst>
            <pc:docMk/>
            <pc:sldMk cId="2927495496" sldId="596"/>
            <ac:grpSpMk id="16" creationId="{433EA2B1-C963-7BC2-2AB8-91E1F388335E}"/>
          </ac:grpSpMkLst>
        </pc:grpChg>
        <pc:grpChg chg="mod">
          <ac:chgData name="Pierre Lison" userId="a8a9df96-d69d-4b67-b9bd-4018f7d77187" providerId="ADAL" clId="{C042FD16-2F98-4FBD-A8CE-1E0A276C3E8E}" dt="2023-11-08T09:40:23.473" v="429" actId="1076"/>
          <ac:grpSpMkLst>
            <pc:docMk/>
            <pc:sldMk cId="2927495496" sldId="596"/>
            <ac:grpSpMk id="19" creationId="{F7619025-501B-22E7-B690-D83D68F00A5D}"/>
          </ac:grpSpMkLst>
        </pc:grpChg>
        <pc:picChg chg="mod">
          <ac:chgData name="Pierre Lison" userId="a8a9df96-d69d-4b67-b9bd-4018f7d77187" providerId="ADAL" clId="{C042FD16-2F98-4FBD-A8CE-1E0A276C3E8E}" dt="2023-11-08T09:40:25.326" v="430" actId="1076"/>
          <ac:picMkLst>
            <pc:docMk/>
            <pc:sldMk cId="2927495496" sldId="596"/>
            <ac:picMk id="7" creationId="{B59054E2-9904-9679-4C4B-22AD46713D85}"/>
          </ac:picMkLst>
        </pc:picChg>
        <pc:picChg chg="mod">
          <ac:chgData name="Pierre Lison" userId="a8a9df96-d69d-4b67-b9bd-4018f7d77187" providerId="ADAL" clId="{C042FD16-2F98-4FBD-A8CE-1E0A276C3E8E}" dt="2023-11-08T09:40:23.473" v="429" actId="1076"/>
          <ac:picMkLst>
            <pc:docMk/>
            <pc:sldMk cId="2927495496" sldId="596"/>
            <ac:picMk id="1026" creationId="{1FECF160-35D9-DDA8-8F3B-CD128DB5172E}"/>
          </ac:picMkLst>
        </pc:picChg>
      </pc:sldChg>
      <pc:sldChg chg="modSp add del mod">
        <pc:chgData name="Pierre Lison" userId="a8a9df96-d69d-4b67-b9bd-4018f7d77187" providerId="ADAL" clId="{C042FD16-2F98-4FBD-A8CE-1E0A276C3E8E}" dt="2023-11-08T14:41:44.785" v="5850" actId="47"/>
        <pc:sldMkLst>
          <pc:docMk/>
          <pc:sldMk cId="1291414024" sldId="598"/>
        </pc:sldMkLst>
        <pc:spChg chg="mod">
          <ac:chgData name="Pierre Lison" userId="a8a9df96-d69d-4b67-b9bd-4018f7d77187" providerId="ADAL" clId="{C042FD16-2F98-4FBD-A8CE-1E0A276C3E8E}" dt="2023-11-08T10:50:37.145" v="3033" actId="20577"/>
          <ac:spMkLst>
            <pc:docMk/>
            <pc:sldMk cId="1291414024" sldId="598"/>
            <ac:spMk id="2" creationId="{D75999E9-F458-B72F-6C4E-F3430009854C}"/>
          </ac:spMkLst>
        </pc:spChg>
        <pc:spChg chg="mod">
          <ac:chgData name="Pierre Lison" userId="a8a9df96-d69d-4b67-b9bd-4018f7d77187" providerId="ADAL" clId="{C042FD16-2F98-4FBD-A8CE-1E0A276C3E8E}" dt="2023-11-08T10:55:19.678" v="3167" actId="14100"/>
          <ac:spMkLst>
            <pc:docMk/>
            <pc:sldMk cId="1291414024" sldId="598"/>
            <ac:spMk id="3" creationId="{3233D705-A6E9-8F58-5FEE-95079CF142B1}"/>
          </ac:spMkLst>
        </pc:spChg>
        <pc:spChg chg="mod">
          <ac:chgData name="Pierre Lison" userId="a8a9df96-d69d-4b67-b9bd-4018f7d77187" providerId="ADAL" clId="{C042FD16-2F98-4FBD-A8CE-1E0A276C3E8E}" dt="2023-11-08T10:53:04.311" v="3086" actId="20577"/>
          <ac:spMkLst>
            <pc:docMk/>
            <pc:sldMk cId="1291414024" sldId="598"/>
            <ac:spMk id="5" creationId="{A348F898-641E-A14B-4C34-9BC3D5BFF818}"/>
          </ac:spMkLst>
        </pc:spChg>
        <pc:spChg chg="mod">
          <ac:chgData name="Pierre Lison" userId="a8a9df96-d69d-4b67-b9bd-4018f7d77187" providerId="ADAL" clId="{C042FD16-2F98-4FBD-A8CE-1E0A276C3E8E}" dt="2023-11-08T10:54:14.443" v="3128" actId="14100"/>
          <ac:spMkLst>
            <pc:docMk/>
            <pc:sldMk cId="1291414024" sldId="598"/>
            <ac:spMk id="8" creationId="{084817C1-E06A-F7A6-2554-9EC2BC9C1654}"/>
          </ac:spMkLst>
        </pc:spChg>
        <pc:spChg chg="mod">
          <ac:chgData name="Pierre Lison" userId="a8a9df96-d69d-4b67-b9bd-4018f7d77187" providerId="ADAL" clId="{C042FD16-2F98-4FBD-A8CE-1E0A276C3E8E}" dt="2023-11-08T10:53:52.625" v="3120" actId="20577"/>
          <ac:spMkLst>
            <pc:docMk/>
            <pc:sldMk cId="1291414024" sldId="598"/>
            <ac:spMk id="9" creationId="{7823DB5A-3D44-6E3B-6CFB-1B2922EF29CF}"/>
          </ac:spMkLst>
        </pc:spChg>
        <pc:spChg chg="mod">
          <ac:chgData name="Pierre Lison" userId="a8a9df96-d69d-4b67-b9bd-4018f7d77187" providerId="ADAL" clId="{C042FD16-2F98-4FBD-A8CE-1E0A276C3E8E}" dt="2023-11-08T10:54:10.369" v="3127" actId="14100"/>
          <ac:spMkLst>
            <pc:docMk/>
            <pc:sldMk cId="1291414024" sldId="598"/>
            <ac:spMk id="10" creationId="{577B60C1-2BC1-0454-5BC1-2FD9DF5D484F}"/>
          </ac:spMkLst>
        </pc:spChg>
        <pc:spChg chg="mod">
          <ac:chgData name="Pierre Lison" userId="a8a9df96-d69d-4b67-b9bd-4018f7d77187" providerId="ADAL" clId="{C042FD16-2F98-4FBD-A8CE-1E0A276C3E8E}" dt="2023-11-08T10:53:27.424" v="3094" actId="14100"/>
          <ac:spMkLst>
            <pc:docMk/>
            <pc:sldMk cId="1291414024" sldId="598"/>
            <ac:spMk id="16" creationId="{907344C9-4D64-E6B0-0C09-54172A647F75}"/>
          </ac:spMkLst>
        </pc:spChg>
        <pc:spChg chg="mod">
          <ac:chgData name="Pierre Lison" userId="a8a9df96-d69d-4b67-b9bd-4018f7d77187" providerId="ADAL" clId="{C042FD16-2F98-4FBD-A8CE-1E0A276C3E8E}" dt="2023-11-08T10:54:17.772" v="3129" actId="1076"/>
          <ac:spMkLst>
            <pc:docMk/>
            <pc:sldMk cId="1291414024" sldId="598"/>
            <ac:spMk id="29" creationId="{54262315-9D0A-A1A4-7361-31DD36B591D9}"/>
          </ac:spMkLst>
        </pc:spChg>
        <pc:cxnChg chg="mod">
          <ac:chgData name="Pierre Lison" userId="a8a9df96-d69d-4b67-b9bd-4018f7d77187" providerId="ADAL" clId="{C042FD16-2F98-4FBD-A8CE-1E0A276C3E8E}" dt="2023-11-08T10:54:10.369" v="3127" actId="14100"/>
          <ac:cxnSpMkLst>
            <pc:docMk/>
            <pc:sldMk cId="1291414024" sldId="598"/>
            <ac:cxnSpMk id="25" creationId="{B1722DA9-4CA3-48E8-11F9-797FDC67DFEB}"/>
          </ac:cxnSpMkLst>
        </pc:cxnChg>
      </pc:sldChg>
      <pc:sldChg chg="modSp add del mod">
        <pc:chgData name="Pierre Lison" userId="a8a9df96-d69d-4b67-b9bd-4018f7d77187" providerId="ADAL" clId="{C042FD16-2F98-4FBD-A8CE-1E0A276C3E8E}" dt="2023-11-08T10:46:55.369" v="2751" actId="2696"/>
        <pc:sldMkLst>
          <pc:docMk/>
          <pc:sldMk cId="2688280892" sldId="598"/>
        </pc:sldMkLst>
        <pc:spChg chg="mod">
          <ac:chgData name="Pierre Lison" userId="a8a9df96-d69d-4b67-b9bd-4018f7d77187" providerId="ADAL" clId="{C042FD16-2F98-4FBD-A8CE-1E0A276C3E8E}" dt="2023-11-08T10:45:13.092" v="2734" actId="27636"/>
          <ac:spMkLst>
            <pc:docMk/>
            <pc:sldMk cId="2688280892" sldId="598"/>
            <ac:spMk id="3" creationId="{3233D705-A6E9-8F58-5FEE-95079CF142B1}"/>
          </ac:spMkLst>
        </pc:s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2240226434" sldId="1356"/>
        </pc:sldMkLst>
      </pc:sldChg>
      <pc:sldChg chg="modSp add del mod">
        <pc:chgData name="Pierre Lison" userId="a8a9df96-d69d-4b67-b9bd-4018f7d77187" providerId="ADAL" clId="{C042FD16-2F98-4FBD-A8CE-1E0A276C3E8E}" dt="2023-11-08T14:41:45.852" v="5851" actId="47"/>
        <pc:sldMkLst>
          <pc:docMk/>
          <pc:sldMk cId="2564442751" sldId="1356"/>
        </pc:sldMkLst>
        <pc:spChg chg="mod">
          <ac:chgData name="Pierre Lison" userId="a8a9df96-d69d-4b67-b9bd-4018f7d77187" providerId="ADAL" clId="{C042FD16-2F98-4FBD-A8CE-1E0A276C3E8E}" dt="2023-11-08T10:55:23.403" v="3175" actId="20577"/>
          <ac:spMkLst>
            <pc:docMk/>
            <pc:sldMk cId="2564442751" sldId="1356"/>
            <ac:spMk id="2" creationId="{BA61E04E-E524-C94A-53E4-161A42F0C03F}"/>
          </ac:spMkLst>
        </pc:spChg>
        <pc:spChg chg="mod">
          <ac:chgData name="Pierre Lison" userId="a8a9df96-d69d-4b67-b9bd-4018f7d77187" providerId="ADAL" clId="{C042FD16-2F98-4FBD-A8CE-1E0A276C3E8E}" dt="2023-11-08T10:56:03.661" v="3232" actId="6549"/>
          <ac:spMkLst>
            <pc:docMk/>
            <pc:sldMk cId="2564442751" sldId="1356"/>
            <ac:spMk id="4" creationId="{9B105268-3797-F79F-D82F-231436B70C02}"/>
          </ac:spMkLst>
        </pc:s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1701460473" sldId="1357"/>
        </pc:sldMkLst>
      </pc:sldChg>
      <pc:sldChg chg="add del">
        <pc:chgData name="Pierre Lison" userId="a8a9df96-d69d-4b67-b9bd-4018f7d77187" providerId="ADAL" clId="{C042FD16-2F98-4FBD-A8CE-1E0A276C3E8E}" dt="2023-11-08T10:59:05.943" v="3370" actId="47"/>
        <pc:sldMkLst>
          <pc:docMk/>
          <pc:sldMk cId="3599782964" sldId="1357"/>
        </pc:sldMkLst>
      </pc:sldChg>
      <pc:sldChg chg="modSp add mod">
        <pc:chgData name="Pierre Lison" userId="a8a9df96-d69d-4b67-b9bd-4018f7d77187" providerId="ADAL" clId="{C042FD16-2F98-4FBD-A8CE-1E0A276C3E8E}" dt="2023-11-08T11:39:35.976" v="4063" actId="20577"/>
        <pc:sldMkLst>
          <pc:docMk/>
          <pc:sldMk cId="2285145141" sldId="1358"/>
        </pc:sldMkLst>
        <pc:spChg chg="mod">
          <ac:chgData name="Pierre Lison" userId="a8a9df96-d69d-4b67-b9bd-4018f7d77187" providerId="ADAL" clId="{C042FD16-2F98-4FBD-A8CE-1E0A276C3E8E}" dt="2023-11-08T11:37:12.685" v="3867" actId="20577"/>
          <ac:spMkLst>
            <pc:docMk/>
            <pc:sldMk cId="2285145141" sldId="1358"/>
            <ac:spMk id="2" creationId="{266784B3-9C88-50DA-BE62-2D57C2529E07}"/>
          </ac:spMkLst>
        </pc:spChg>
        <pc:spChg chg="mod">
          <ac:chgData name="Pierre Lison" userId="a8a9df96-d69d-4b67-b9bd-4018f7d77187" providerId="ADAL" clId="{C042FD16-2F98-4FBD-A8CE-1E0A276C3E8E}" dt="2023-11-08T11:39:35.976" v="4063" actId="20577"/>
          <ac:spMkLst>
            <pc:docMk/>
            <pc:sldMk cId="2285145141" sldId="1358"/>
            <ac:spMk id="3" creationId="{154A1DA5-9D39-FB26-E191-528C8F5ED77F}"/>
          </ac:spMkLst>
        </pc:spChg>
      </pc:sldChg>
      <pc:sldChg chg="add del">
        <pc:chgData name="Pierre Lison" userId="a8a9df96-d69d-4b67-b9bd-4018f7d77187" providerId="ADAL" clId="{C042FD16-2F98-4FBD-A8CE-1E0A276C3E8E}" dt="2023-11-08T11:11:09.134" v="3763" actId="2696"/>
        <pc:sldMkLst>
          <pc:docMk/>
          <pc:sldMk cId="2761724708" sldId="1358"/>
        </pc:sldMkLst>
      </pc:sldChg>
      <pc:sldChg chg="modSp add mod">
        <pc:chgData name="Pierre Lison" userId="a8a9df96-d69d-4b67-b9bd-4018f7d77187" providerId="ADAL" clId="{C042FD16-2F98-4FBD-A8CE-1E0A276C3E8E}" dt="2023-11-08T11:40:22.986" v="4079" actId="6549"/>
        <pc:sldMkLst>
          <pc:docMk/>
          <pc:sldMk cId="968191178" sldId="1359"/>
        </pc:sldMkLst>
        <pc:spChg chg="mod">
          <ac:chgData name="Pierre Lison" userId="a8a9df96-d69d-4b67-b9bd-4018f7d77187" providerId="ADAL" clId="{C042FD16-2F98-4FBD-A8CE-1E0A276C3E8E}" dt="2023-11-08T11:39:14.375" v="4054" actId="20577"/>
          <ac:spMkLst>
            <pc:docMk/>
            <pc:sldMk cId="968191178" sldId="1359"/>
            <ac:spMk id="2" creationId="{266784B3-9C88-50DA-BE62-2D57C2529E07}"/>
          </ac:spMkLst>
        </pc:spChg>
        <pc:spChg chg="mod">
          <ac:chgData name="Pierre Lison" userId="a8a9df96-d69d-4b67-b9bd-4018f7d77187" providerId="ADAL" clId="{C042FD16-2F98-4FBD-A8CE-1E0A276C3E8E}" dt="2023-11-08T11:40:22.986" v="4079" actId="6549"/>
          <ac:spMkLst>
            <pc:docMk/>
            <pc:sldMk cId="968191178" sldId="1359"/>
            <ac:spMk id="3" creationId="{154A1DA5-9D39-FB26-E191-528C8F5ED77F}"/>
          </ac:spMkLst>
        </pc:spChg>
        <pc:spChg chg="mod">
          <ac:chgData name="Pierre Lison" userId="a8a9df96-d69d-4b67-b9bd-4018f7d77187" providerId="ADAL" clId="{C042FD16-2F98-4FBD-A8CE-1E0A276C3E8E}" dt="2023-11-08T11:39:09.108" v="4035" actId="113"/>
          <ac:spMkLst>
            <pc:docMk/>
            <pc:sldMk cId="968191178" sldId="1359"/>
            <ac:spMk id="7" creationId="{63F2CF76-8DEE-B702-71AA-14118244A2DF}"/>
          </ac:spMkLst>
        </pc:spChg>
      </pc:sldChg>
      <pc:sldChg chg="add del">
        <pc:chgData name="Pierre Lison" userId="a8a9df96-d69d-4b67-b9bd-4018f7d77187" providerId="ADAL" clId="{C042FD16-2F98-4FBD-A8CE-1E0A276C3E8E}" dt="2023-11-08T11:11:09.134" v="3763" actId="2696"/>
        <pc:sldMkLst>
          <pc:docMk/>
          <pc:sldMk cId="2310107105" sldId="1359"/>
        </pc:sldMkLst>
      </pc:sldChg>
      <pc:sldChg chg="modSp add mod">
        <pc:chgData name="Pierre Lison" userId="a8a9df96-d69d-4b67-b9bd-4018f7d77187" providerId="ADAL" clId="{C042FD16-2F98-4FBD-A8CE-1E0A276C3E8E}" dt="2023-11-08T11:41:30.415" v="4178" actId="113"/>
        <pc:sldMkLst>
          <pc:docMk/>
          <pc:sldMk cId="2528014359" sldId="1360"/>
        </pc:sldMkLst>
        <pc:spChg chg="mod">
          <ac:chgData name="Pierre Lison" userId="a8a9df96-d69d-4b67-b9bd-4018f7d77187" providerId="ADAL" clId="{C042FD16-2F98-4FBD-A8CE-1E0A276C3E8E}" dt="2023-11-08T11:40:31.438" v="4098" actId="20577"/>
          <ac:spMkLst>
            <pc:docMk/>
            <pc:sldMk cId="2528014359" sldId="1360"/>
            <ac:spMk id="2" creationId="{AABB114A-4918-2930-9106-161F3CF6DADA}"/>
          </ac:spMkLst>
        </pc:spChg>
        <pc:spChg chg="mod">
          <ac:chgData name="Pierre Lison" userId="a8a9df96-d69d-4b67-b9bd-4018f7d77187" providerId="ADAL" clId="{C042FD16-2F98-4FBD-A8CE-1E0A276C3E8E}" dt="2023-11-08T11:41:30.415" v="4178" actId="113"/>
          <ac:spMkLst>
            <pc:docMk/>
            <pc:sldMk cId="2528014359" sldId="1360"/>
            <ac:spMk id="3" creationId="{BC217C62-CFCB-1D9C-2F5E-9966F2C6235E}"/>
          </ac:spMkLst>
        </pc:spChg>
      </pc:sldChg>
      <pc:sldChg chg="add del">
        <pc:chgData name="Pierre Lison" userId="a8a9df96-d69d-4b67-b9bd-4018f7d77187" providerId="ADAL" clId="{C042FD16-2F98-4FBD-A8CE-1E0A276C3E8E}" dt="2023-11-08T11:11:09.134" v="3763" actId="2696"/>
        <pc:sldMkLst>
          <pc:docMk/>
          <pc:sldMk cId="3233810422" sldId="1360"/>
        </pc:sldMkLst>
      </pc:sldChg>
      <pc:sldChg chg="modSp add mod modShow">
        <pc:chgData name="Pierre Lison" userId="a8a9df96-d69d-4b67-b9bd-4018f7d77187" providerId="ADAL" clId="{C042FD16-2F98-4FBD-A8CE-1E0A276C3E8E}" dt="2023-11-09T09:57:03.964" v="6117" actId="729"/>
        <pc:sldMkLst>
          <pc:docMk/>
          <pc:sldMk cId="317893429" sldId="1361"/>
        </pc:sldMkLst>
        <pc:spChg chg="mod">
          <ac:chgData name="Pierre Lison" userId="a8a9df96-d69d-4b67-b9bd-4018f7d77187" providerId="ADAL" clId="{C042FD16-2F98-4FBD-A8CE-1E0A276C3E8E}" dt="2023-11-08T11:02:06.530" v="3708" actId="113"/>
          <ac:spMkLst>
            <pc:docMk/>
            <pc:sldMk cId="317893429" sldId="1361"/>
            <ac:spMk id="3" creationId="{1AC3BF7D-98FC-1494-AF59-C68BD8BDD71A}"/>
          </ac:spMkLst>
        </pc:s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3840551983" sldId="1361"/>
        </pc:sldMkLst>
      </pc:sldChg>
      <pc:sldChg chg="addSp delSp modSp add mod">
        <pc:chgData name="Pierre Lison" userId="a8a9df96-d69d-4b67-b9bd-4018f7d77187" providerId="ADAL" clId="{C042FD16-2F98-4FBD-A8CE-1E0A276C3E8E}" dt="2023-11-08T11:35:52.120" v="3807" actId="1076"/>
        <pc:sldMkLst>
          <pc:docMk/>
          <pc:sldMk cId="558744978" sldId="1362"/>
        </pc:sldMkLst>
        <pc:spChg chg="del mod">
          <ac:chgData name="Pierre Lison" userId="a8a9df96-d69d-4b67-b9bd-4018f7d77187" providerId="ADAL" clId="{C042FD16-2F98-4FBD-A8CE-1E0A276C3E8E}" dt="2023-11-08T11:35:40.289" v="3803" actId="478"/>
          <ac:spMkLst>
            <pc:docMk/>
            <pc:sldMk cId="558744978" sldId="1362"/>
            <ac:spMk id="2" creationId="{1802150B-56F0-7FD3-9A1F-6D4497DCA8EE}"/>
          </ac:spMkLst>
        </pc:spChg>
        <pc:spChg chg="del mod">
          <ac:chgData name="Pierre Lison" userId="a8a9df96-d69d-4b67-b9bd-4018f7d77187" providerId="ADAL" clId="{C042FD16-2F98-4FBD-A8CE-1E0A276C3E8E}" dt="2023-11-08T11:35:49.147" v="3806" actId="478"/>
          <ac:spMkLst>
            <pc:docMk/>
            <pc:sldMk cId="558744978" sldId="1362"/>
            <ac:spMk id="6" creationId="{037E0D7E-4FF9-4859-DF5A-FFBE65DC21FD}"/>
          </ac:spMkLst>
        </pc:spChg>
        <pc:spChg chg="add del mod">
          <ac:chgData name="Pierre Lison" userId="a8a9df96-d69d-4b67-b9bd-4018f7d77187" providerId="ADAL" clId="{C042FD16-2F98-4FBD-A8CE-1E0A276C3E8E}" dt="2023-11-08T11:35:42.904" v="3804" actId="478"/>
          <ac:spMkLst>
            <pc:docMk/>
            <pc:sldMk cId="558744978" sldId="1362"/>
            <ac:spMk id="8" creationId="{FF7B9C9D-71EF-B5BD-C70A-1C813D70E483}"/>
          </ac:spMkLst>
        </pc:spChg>
        <pc:picChg chg="add mod">
          <ac:chgData name="Pierre Lison" userId="a8a9df96-d69d-4b67-b9bd-4018f7d77187" providerId="ADAL" clId="{C042FD16-2F98-4FBD-A8CE-1E0A276C3E8E}" dt="2023-11-08T11:35:52.120" v="3807" actId="1076"/>
          <ac:picMkLst>
            <pc:docMk/>
            <pc:sldMk cId="558744978" sldId="1362"/>
            <ac:picMk id="4" creationId="{DE1BCCC3-137E-8E7D-5CD7-4E7FCD3FC3D2}"/>
          </ac:picMkLst>
        </pc:picChg>
        <pc:picChg chg="del">
          <ac:chgData name="Pierre Lison" userId="a8a9df96-d69d-4b67-b9bd-4018f7d77187" providerId="ADAL" clId="{C042FD16-2F98-4FBD-A8CE-1E0A276C3E8E}" dt="2023-11-08T11:10:21.532" v="3716" actId="478"/>
          <ac:picMkLst>
            <pc:docMk/>
            <pc:sldMk cId="558744978" sldId="1362"/>
            <ac:picMk id="5" creationId="{CC29F6EE-69EC-0F6C-17EC-242FEDEFF6BB}"/>
          </ac:picMkLst>
        </pc:picChg>
      </pc:sldChg>
      <pc:sldChg chg="modSp add del mod">
        <pc:chgData name="Pierre Lison" userId="a8a9df96-d69d-4b67-b9bd-4018f7d77187" providerId="ADAL" clId="{C042FD16-2F98-4FBD-A8CE-1E0A276C3E8E}" dt="2023-11-08T11:35:14.981" v="3779" actId="47"/>
        <pc:sldMkLst>
          <pc:docMk/>
          <pc:sldMk cId="2927335038" sldId="1363"/>
        </pc:sldMkLst>
        <pc:spChg chg="mod">
          <ac:chgData name="Pierre Lison" userId="a8a9df96-d69d-4b67-b9bd-4018f7d77187" providerId="ADAL" clId="{C042FD16-2F98-4FBD-A8CE-1E0A276C3E8E}" dt="2023-11-08T11:11:40.551" v="3777" actId="20577"/>
          <ac:spMkLst>
            <pc:docMk/>
            <pc:sldMk cId="2927335038" sldId="1363"/>
            <ac:spMk id="2" creationId="{64C5F2DA-22BD-4D50-812B-446E32EB89C1}"/>
          </ac:spMkLst>
        </pc:spChg>
      </pc:sldChg>
      <pc:sldChg chg="add del">
        <pc:chgData name="Pierre Lison" userId="a8a9df96-d69d-4b67-b9bd-4018f7d77187" providerId="ADAL" clId="{C042FD16-2F98-4FBD-A8CE-1E0A276C3E8E}" dt="2023-11-08T11:36:48.444" v="3845" actId="47"/>
        <pc:sldMkLst>
          <pc:docMk/>
          <pc:sldMk cId="2260165350" sldId="1364"/>
        </pc:sldMkLst>
      </pc:sldChg>
      <pc:sldChg chg="add del ord">
        <pc:chgData name="Pierre Lison" userId="a8a9df96-d69d-4b67-b9bd-4018f7d77187" providerId="ADAL" clId="{C042FD16-2F98-4FBD-A8CE-1E0A276C3E8E}" dt="2023-11-08T11:41:56.958" v="4180" actId="47"/>
        <pc:sldMkLst>
          <pc:docMk/>
          <pc:sldMk cId="756858200" sldId="1365"/>
        </pc:sldMkLst>
      </pc:sldChg>
      <pc:sldChg chg="modSp add mod">
        <pc:chgData name="Pierre Lison" userId="a8a9df96-d69d-4b67-b9bd-4018f7d77187" providerId="ADAL" clId="{C042FD16-2F98-4FBD-A8CE-1E0A276C3E8E}" dt="2023-11-08T10:44:16.950" v="2732" actId="20577"/>
        <pc:sldMkLst>
          <pc:docMk/>
          <pc:sldMk cId="3731900462" sldId="1366"/>
        </pc:sldMkLst>
        <pc:spChg chg="mod">
          <ac:chgData name="Pierre Lison" userId="a8a9df96-d69d-4b67-b9bd-4018f7d77187" providerId="ADAL" clId="{C042FD16-2F98-4FBD-A8CE-1E0A276C3E8E}" dt="2023-11-08T10:44:05.261" v="2722" actId="20577"/>
          <ac:spMkLst>
            <pc:docMk/>
            <pc:sldMk cId="3731900462" sldId="1366"/>
            <ac:spMk id="2" creationId="{E7E28586-6DA7-DECE-2626-9A0CD57D0B78}"/>
          </ac:spMkLst>
        </pc:spChg>
        <pc:spChg chg="mod">
          <ac:chgData name="Pierre Lison" userId="a8a9df96-d69d-4b67-b9bd-4018f7d77187" providerId="ADAL" clId="{C042FD16-2F98-4FBD-A8CE-1E0A276C3E8E}" dt="2023-11-08T10:44:16.950" v="2732" actId="20577"/>
          <ac:spMkLst>
            <pc:docMk/>
            <pc:sldMk cId="3731900462" sldId="1366"/>
            <ac:spMk id="3" creationId="{207BBBDA-2D18-567A-8CBD-373A12EE2D18}"/>
          </ac:spMkLst>
        </pc:spChg>
      </pc:sldChg>
      <pc:sldChg chg="addSp delSp modSp add del mod modShow">
        <pc:chgData name="Pierre Lison" userId="a8a9df96-d69d-4b67-b9bd-4018f7d77187" providerId="ADAL" clId="{C042FD16-2F98-4FBD-A8CE-1E0A276C3E8E}" dt="2023-11-09T10:03:13.464" v="6628" actId="47"/>
        <pc:sldMkLst>
          <pc:docMk/>
          <pc:sldMk cId="2888093680" sldId="1367"/>
        </pc:sldMkLst>
        <pc:spChg chg="mod">
          <ac:chgData name="Pierre Lison" userId="a8a9df96-d69d-4b67-b9bd-4018f7d77187" providerId="ADAL" clId="{C042FD16-2F98-4FBD-A8CE-1E0A276C3E8E}" dt="2023-11-08T10:47:21.246" v="2778" actId="5793"/>
          <ac:spMkLst>
            <pc:docMk/>
            <pc:sldMk cId="2888093680" sldId="1367"/>
            <ac:spMk id="2" creationId="{486FF234-682B-9CD2-02EC-1DE786D6CD8E}"/>
          </ac:spMkLst>
        </pc:spChg>
        <pc:spChg chg="mod">
          <ac:chgData name="Pierre Lison" userId="a8a9df96-d69d-4b67-b9bd-4018f7d77187" providerId="ADAL" clId="{C042FD16-2F98-4FBD-A8CE-1E0A276C3E8E}" dt="2023-11-08T10:50:25.568" v="3025" actId="20577"/>
          <ac:spMkLst>
            <pc:docMk/>
            <pc:sldMk cId="2888093680" sldId="1367"/>
            <ac:spMk id="3" creationId="{DF70ED05-41B8-B4B6-499C-5D78D61B3451}"/>
          </ac:spMkLst>
        </pc:spChg>
        <pc:spChg chg="add del">
          <ac:chgData name="Pierre Lison" userId="a8a9df96-d69d-4b67-b9bd-4018f7d77187" providerId="ADAL" clId="{C042FD16-2F98-4FBD-A8CE-1E0A276C3E8E}" dt="2023-11-08T10:47:45.959" v="2782" actId="478"/>
          <ac:spMkLst>
            <pc:docMk/>
            <pc:sldMk cId="2888093680" sldId="1367"/>
            <ac:spMk id="6" creationId="{C7C363F4-F26B-F275-D7DE-19A4A15354DB}"/>
          </ac:spMkLst>
        </pc:spChg>
        <pc:spChg chg="add del mod">
          <ac:chgData name="Pierre Lison" userId="a8a9df96-d69d-4b67-b9bd-4018f7d77187" providerId="ADAL" clId="{C042FD16-2F98-4FBD-A8CE-1E0A276C3E8E}" dt="2023-11-08T10:50:05.365" v="3018" actId="403"/>
          <ac:spMkLst>
            <pc:docMk/>
            <pc:sldMk cId="2888093680" sldId="1367"/>
            <ac:spMk id="7" creationId="{335A662B-13F6-80BB-7F4E-614100CB939D}"/>
          </ac:spMkLst>
        </pc:spChg>
      </pc:sldChg>
      <pc:sldChg chg="add del">
        <pc:chgData name="Pierre Lison" userId="a8a9df96-d69d-4b67-b9bd-4018f7d77187" providerId="ADAL" clId="{C042FD16-2F98-4FBD-A8CE-1E0A276C3E8E}" dt="2023-11-08T10:46:55.369" v="2751" actId="2696"/>
        <pc:sldMkLst>
          <pc:docMk/>
          <pc:sldMk cId="3246955190" sldId="1367"/>
        </pc:sldMkLst>
      </pc:sldChg>
      <pc:sldChg chg="addSp delSp modSp add mod ord">
        <pc:chgData name="Pierre Lison" userId="a8a9df96-d69d-4b67-b9bd-4018f7d77187" providerId="ADAL" clId="{C042FD16-2F98-4FBD-A8CE-1E0A276C3E8E}" dt="2023-11-08T10:35:54.035" v="2486"/>
        <pc:sldMkLst>
          <pc:docMk/>
          <pc:sldMk cId="3847584522" sldId="1369"/>
        </pc:sldMkLst>
        <pc:spChg chg="mod">
          <ac:chgData name="Pierre Lison" userId="a8a9df96-d69d-4b67-b9bd-4018f7d77187" providerId="ADAL" clId="{C042FD16-2F98-4FBD-A8CE-1E0A276C3E8E}" dt="2023-11-08T09:53:10.318" v="580" actId="20577"/>
          <ac:spMkLst>
            <pc:docMk/>
            <pc:sldMk cId="3847584522" sldId="1369"/>
            <ac:spMk id="2" creationId="{BD45BD8B-E9B5-727D-FD3C-2AE372898D6A}"/>
          </ac:spMkLst>
        </pc:spChg>
        <pc:spChg chg="del mod">
          <ac:chgData name="Pierre Lison" userId="a8a9df96-d69d-4b67-b9bd-4018f7d77187" providerId="ADAL" clId="{C042FD16-2F98-4FBD-A8CE-1E0A276C3E8E}" dt="2023-11-08T10:25:25.920" v="1805" actId="478"/>
          <ac:spMkLst>
            <pc:docMk/>
            <pc:sldMk cId="3847584522" sldId="1369"/>
            <ac:spMk id="3" creationId="{DF8A9A74-6CC3-8031-9D4B-88C0483B7677}"/>
          </ac:spMkLst>
        </pc:spChg>
        <pc:spChg chg="add del mod">
          <ac:chgData name="Pierre Lison" userId="a8a9df96-d69d-4b67-b9bd-4018f7d77187" providerId="ADAL" clId="{C042FD16-2F98-4FBD-A8CE-1E0A276C3E8E}" dt="2023-11-08T10:25:28.356" v="1806" actId="478"/>
          <ac:spMkLst>
            <pc:docMk/>
            <pc:sldMk cId="3847584522" sldId="1369"/>
            <ac:spMk id="5" creationId="{00AF3686-3FFF-C772-B4FA-69E29E8C288C}"/>
          </ac:spMkLst>
        </pc:spChg>
        <pc:picChg chg="add mod">
          <ac:chgData name="Pierre Lison" userId="a8a9df96-d69d-4b67-b9bd-4018f7d77187" providerId="ADAL" clId="{C042FD16-2F98-4FBD-A8CE-1E0A276C3E8E}" dt="2023-11-08T10:25:14.662" v="1802" actId="1076"/>
          <ac:picMkLst>
            <pc:docMk/>
            <pc:sldMk cId="3847584522" sldId="1369"/>
            <ac:picMk id="1026" creationId="{FB076AA0-76AA-039C-DAF8-E9568A5443F8}"/>
          </ac:picMkLst>
        </pc:picChg>
        <pc:picChg chg="del mod">
          <ac:chgData name="Pierre Lison" userId="a8a9df96-d69d-4b67-b9bd-4018f7d77187" providerId="ADAL" clId="{C042FD16-2F98-4FBD-A8CE-1E0A276C3E8E}" dt="2023-11-08T10:25:24.448" v="1804" actId="478"/>
          <ac:picMkLst>
            <pc:docMk/>
            <pc:sldMk cId="3847584522" sldId="1369"/>
            <ac:picMk id="2052" creationId="{CF6B1F39-5CDF-3F1C-4EDD-CC7641D4D914}"/>
          </ac:picMkLst>
        </pc:picChg>
      </pc:sldChg>
      <pc:sldChg chg="addSp delSp modSp add del mod ord modAnim">
        <pc:chgData name="Pierre Lison" userId="a8a9df96-d69d-4b67-b9bd-4018f7d77187" providerId="ADAL" clId="{C042FD16-2F98-4FBD-A8CE-1E0A276C3E8E}" dt="2023-11-08T13:49:01.463" v="4401" actId="114"/>
        <pc:sldMkLst>
          <pc:docMk/>
          <pc:sldMk cId="1259090636" sldId="1370"/>
        </pc:sldMkLst>
        <pc:spChg chg="mod">
          <ac:chgData name="Pierre Lison" userId="a8a9df96-d69d-4b67-b9bd-4018f7d77187" providerId="ADAL" clId="{C042FD16-2F98-4FBD-A8CE-1E0A276C3E8E}" dt="2023-11-08T10:37:20.254" v="2512" actId="14100"/>
          <ac:spMkLst>
            <pc:docMk/>
            <pc:sldMk cId="1259090636" sldId="1370"/>
            <ac:spMk id="2" creationId="{BD45BD8B-E9B5-727D-FD3C-2AE372898D6A}"/>
          </ac:spMkLst>
        </pc:spChg>
        <pc:spChg chg="mod">
          <ac:chgData name="Pierre Lison" userId="a8a9df96-d69d-4b67-b9bd-4018f7d77187" providerId="ADAL" clId="{C042FD16-2F98-4FBD-A8CE-1E0A276C3E8E}" dt="2023-11-08T13:49:01.463" v="4401" actId="114"/>
          <ac:spMkLst>
            <pc:docMk/>
            <pc:sldMk cId="1259090636" sldId="1370"/>
            <ac:spMk id="3" creationId="{DF8A9A74-6CC3-8031-9D4B-88C0483B7677}"/>
          </ac:spMkLst>
        </pc:spChg>
        <pc:spChg chg="add mod">
          <ac:chgData name="Pierre Lison" userId="a8a9df96-d69d-4b67-b9bd-4018f7d77187" providerId="ADAL" clId="{C042FD16-2F98-4FBD-A8CE-1E0A276C3E8E}" dt="2023-11-08T13:48:54.019" v="4400" actId="14100"/>
          <ac:spMkLst>
            <pc:docMk/>
            <pc:sldMk cId="1259090636" sldId="1370"/>
            <ac:spMk id="4" creationId="{5A5C8D7E-A932-7DE8-441F-57E4B3F61F78}"/>
          </ac:spMkLst>
        </pc:spChg>
        <pc:spChg chg="add mod">
          <ac:chgData name="Pierre Lison" userId="a8a9df96-d69d-4b67-b9bd-4018f7d77187" providerId="ADAL" clId="{C042FD16-2F98-4FBD-A8CE-1E0A276C3E8E}" dt="2023-11-08T13:47:32.338" v="4380" actId="1076"/>
          <ac:spMkLst>
            <pc:docMk/>
            <pc:sldMk cId="1259090636" sldId="1370"/>
            <ac:spMk id="5" creationId="{85844BFC-7F47-5045-60DD-3357A76A5433}"/>
          </ac:spMkLst>
        </pc:spChg>
        <pc:grpChg chg="add mod">
          <ac:chgData name="Pierre Lison" userId="a8a9df96-d69d-4b67-b9bd-4018f7d77187" providerId="ADAL" clId="{C042FD16-2F98-4FBD-A8CE-1E0A276C3E8E}" dt="2023-11-08T13:47:32.338" v="4380" actId="1076"/>
          <ac:grpSpMkLst>
            <pc:docMk/>
            <pc:sldMk cId="1259090636" sldId="1370"/>
            <ac:grpSpMk id="6" creationId="{255E2647-2B0E-4147-39E4-183CD9AA424A}"/>
          </ac:grpSpMkLst>
        </pc:grpChg>
        <pc:picChg chg="add del mod">
          <ac:chgData name="Pierre Lison" userId="a8a9df96-d69d-4b67-b9bd-4018f7d77187" providerId="ADAL" clId="{C042FD16-2F98-4FBD-A8CE-1E0A276C3E8E}" dt="2023-11-08T13:48:07.678" v="4388" actId="14100"/>
          <ac:picMkLst>
            <pc:docMk/>
            <pc:sldMk cId="1259090636" sldId="1370"/>
            <ac:picMk id="1026" creationId="{FB076AA0-76AA-039C-DAF8-E9568A5443F8}"/>
          </ac:picMkLst>
        </pc:picChg>
        <pc:picChg chg="add mod">
          <ac:chgData name="Pierre Lison" userId="a8a9df96-d69d-4b67-b9bd-4018f7d77187" providerId="ADAL" clId="{C042FD16-2F98-4FBD-A8CE-1E0A276C3E8E}" dt="2023-11-08T13:47:32.338" v="4380" actId="1076"/>
          <ac:picMkLst>
            <pc:docMk/>
            <pc:sldMk cId="1259090636" sldId="1370"/>
            <ac:picMk id="2050" creationId="{E4867D3E-7D5D-05B7-B8D0-E6C2462A5ED8}"/>
          </ac:picMkLst>
        </pc:picChg>
        <pc:picChg chg="mod">
          <ac:chgData name="Pierre Lison" userId="a8a9df96-d69d-4b67-b9bd-4018f7d77187" providerId="ADAL" clId="{C042FD16-2F98-4FBD-A8CE-1E0A276C3E8E}" dt="2023-11-08T13:47:32.338" v="4380" actId="1076"/>
          <ac:picMkLst>
            <pc:docMk/>
            <pc:sldMk cId="1259090636" sldId="1370"/>
            <ac:picMk id="2052" creationId="{CF6B1F39-5CDF-3F1C-4EDD-CC7641D4D914}"/>
          </ac:picMkLst>
        </pc:picChg>
      </pc:sldChg>
      <pc:sldChg chg="modSp new mod">
        <pc:chgData name="Pierre Lison" userId="a8a9df96-d69d-4b67-b9bd-4018f7d77187" providerId="ADAL" clId="{C042FD16-2F98-4FBD-A8CE-1E0A276C3E8E}" dt="2023-11-08T14:33:06.520" v="5607" actId="20577"/>
        <pc:sldMkLst>
          <pc:docMk/>
          <pc:sldMk cId="850795206" sldId="1371"/>
        </pc:sldMkLst>
        <pc:spChg chg="mod">
          <ac:chgData name="Pierre Lison" userId="a8a9df96-d69d-4b67-b9bd-4018f7d77187" providerId="ADAL" clId="{C042FD16-2F98-4FBD-A8CE-1E0A276C3E8E}" dt="2023-11-08T10:35:15.730" v="2349" actId="20577"/>
          <ac:spMkLst>
            <pc:docMk/>
            <pc:sldMk cId="850795206" sldId="1371"/>
            <ac:spMk id="2" creationId="{5F2C3DC0-011B-2723-A0FB-ED520BE5D77A}"/>
          </ac:spMkLst>
        </pc:spChg>
        <pc:spChg chg="mod">
          <ac:chgData name="Pierre Lison" userId="a8a9df96-d69d-4b67-b9bd-4018f7d77187" providerId="ADAL" clId="{C042FD16-2F98-4FBD-A8CE-1E0A276C3E8E}" dt="2023-11-08T14:33:06.520" v="5607" actId="20577"/>
          <ac:spMkLst>
            <pc:docMk/>
            <pc:sldMk cId="850795206" sldId="1371"/>
            <ac:spMk id="3" creationId="{38C5EA8F-0655-4C6C-7EEA-E7B56373B9D9}"/>
          </ac:spMkLst>
        </pc:spChg>
      </pc:sldChg>
      <pc:sldChg chg="add del">
        <pc:chgData name="Pierre Lison" userId="a8a9df96-d69d-4b67-b9bd-4018f7d77187" providerId="ADAL" clId="{C042FD16-2F98-4FBD-A8CE-1E0A276C3E8E}" dt="2023-11-08T14:43:25.534" v="5908" actId="47"/>
        <pc:sldMkLst>
          <pc:docMk/>
          <pc:sldMk cId="3586936171" sldId="1372"/>
        </pc:sldMkLst>
      </pc:sldChg>
      <pc:sldChg chg="addSp modSp new mod">
        <pc:chgData name="Pierre Lison" userId="a8a9df96-d69d-4b67-b9bd-4018f7d77187" providerId="ADAL" clId="{C042FD16-2F98-4FBD-A8CE-1E0A276C3E8E}" dt="2023-11-08T10:58:16.025" v="3363" actId="27636"/>
        <pc:sldMkLst>
          <pc:docMk/>
          <pc:sldMk cId="47321195" sldId="1373"/>
        </pc:sldMkLst>
        <pc:spChg chg="mod">
          <ac:chgData name="Pierre Lison" userId="a8a9df96-d69d-4b67-b9bd-4018f7d77187" providerId="ADAL" clId="{C042FD16-2F98-4FBD-A8CE-1E0A276C3E8E}" dt="2023-11-08T10:57:54.565" v="3349" actId="20577"/>
          <ac:spMkLst>
            <pc:docMk/>
            <pc:sldMk cId="47321195" sldId="1373"/>
            <ac:spMk id="2" creationId="{DDD3EE87-79F3-00E0-6C96-0C66FA77AE76}"/>
          </ac:spMkLst>
        </pc:spChg>
        <pc:spChg chg="mod">
          <ac:chgData name="Pierre Lison" userId="a8a9df96-d69d-4b67-b9bd-4018f7d77187" providerId="ADAL" clId="{C042FD16-2F98-4FBD-A8CE-1E0A276C3E8E}" dt="2023-11-08T10:58:16.025" v="3363" actId="27636"/>
          <ac:spMkLst>
            <pc:docMk/>
            <pc:sldMk cId="47321195" sldId="1373"/>
            <ac:spMk id="3" creationId="{088B2824-DC4D-498A-3539-E4747142EF12}"/>
          </ac:spMkLst>
        </pc:spChg>
        <pc:picChg chg="add mod">
          <ac:chgData name="Pierre Lison" userId="a8a9df96-d69d-4b67-b9bd-4018f7d77187" providerId="ADAL" clId="{C042FD16-2F98-4FBD-A8CE-1E0A276C3E8E}" dt="2023-11-08T10:57:29.623" v="3309"/>
          <ac:picMkLst>
            <pc:docMk/>
            <pc:sldMk cId="47321195" sldId="1373"/>
            <ac:picMk id="4" creationId="{36AE87D3-D22B-21B2-BFD4-BAD243C722ED}"/>
          </ac:picMkLst>
        </pc:picChg>
      </pc:sldChg>
      <pc:sldChg chg="add del">
        <pc:chgData name="Pierre Lison" userId="a8a9df96-d69d-4b67-b9bd-4018f7d77187" providerId="ADAL" clId="{C042FD16-2F98-4FBD-A8CE-1E0A276C3E8E}" dt="2023-11-08T14:43:29.595" v="5909" actId="47"/>
        <pc:sldMkLst>
          <pc:docMk/>
          <pc:sldMk cId="4033190854" sldId="1374"/>
        </pc:sldMkLst>
      </pc:sldChg>
      <pc:sldChg chg="delSp modSp add mod delAnim">
        <pc:chgData name="Pierre Lison" userId="a8a9df96-d69d-4b67-b9bd-4018f7d77187" providerId="ADAL" clId="{C042FD16-2F98-4FBD-A8CE-1E0A276C3E8E}" dt="2023-11-08T11:36:14.066" v="3826" actId="478"/>
        <pc:sldMkLst>
          <pc:docMk/>
          <pc:sldMk cId="4165278158" sldId="1375"/>
        </pc:sldMkLst>
        <pc:spChg chg="mod">
          <ac:chgData name="Pierre Lison" userId="a8a9df96-d69d-4b67-b9bd-4018f7d77187" providerId="ADAL" clId="{C042FD16-2F98-4FBD-A8CE-1E0A276C3E8E}" dt="2023-11-08T11:36:08.924" v="3825" actId="20577"/>
          <ac:spMkLst>
            <pc:docMk/>
            <pc:sldMk cId="4165278158" sldId="1375"/>
            <ac:spMk id="2" creationId="{B2BBF293-183D-9664-FAD9-2A2AC0BC4B5D}"/>
          </ac:spMkLst>
        </pc:spChg>
        <pc:grpChg chg="del">
          <ac:chgData name="Pierre Lison" userId="a8a9df96-d69d-4b67-b9bd-4018f7d77187" providerId="ADAL" clId="{C042FD16-2F98-4FBD-A8CE-1E0A276C3E8E}" dt="2023-11-08T11:36:14.066" v="3826" actId="478"/>
          <ac:grpSpMkLst>
            <pc:docMk/>
            <pc:sldMk cId="4165278158" sldId="1375"/>
            <ac:grpSpMk id="6" creationId="{9EB64B46-A627-FF36-6883-BAE91567AE75}"/>
          </ac:grpSpMkLst>
        </pc:grpChg>
      </pc:sldChg>
      <pc:sldChg chg="add del">
        <pc:chgData name="Pierre Lison" userId="a8a9df96-d69d-4b67-b9bd-4018f7d77187" providerId="ADAL" clId="{C042FD16-2F98-4FBD-A8CE-1E0A276C3E8E}" dt="2023-11-08T14:43:47.911" v="5914" actId="47"/>
        <pc:sldMkLst>
          <pc:docMk/>
          <pc:sldMk cId="2362584597" sldId="1376"/>
        </pc:sldMkLst>
      </pc:sldChg>
      <pc:sldChg chg="modSp add mod">
        <pc:chgData name="Pierre Lison" userId="a8a9df96-d69d-4b67-b9bd-4018f7d77187" providerId="ADAL" clId="{C042FD16-2F98-4FBD-A8CE-1E0A276C3E8E}" dt="2023-11-09T09:57:48.913" v="6124" actId="20577"/>
        <pc:sldMkLst>
          <pc:docMk/>
          <pc:sldMk cId="349078860" sldId="1377"/>
        </pc:sldMkLst>
        <pc:spChg chg="mod">
          <ac:chgData name="Pierre Lison" userId="a8a9df96-d69d-4b67-b9bd-4018f7d77187" providerId="ADAL" clId="{C042FD16-2F98-4FBD-A8CE-1E0A276C3E8E}" dt="2023-11-09T09:57:48.913" v="6124" actId="20577"/>
          <ac:spMkLst>
            <pc:docMk/>
            <pc:sldMk cId="349078860" sldId="1377"/>
            <ac:spMk id="3" creationId="{CEA0D0E1-0D1B-007B-FE16-48418745BA37}"/>
          </ac:spMkLst>
        </pc:spChg>
      </pc:sldChg>
      <pc:sldChg chg="addSp delSp modSp new add del mod modAnim">
        <pc:chgData name="Pierre Lison" userId="a8a9df96-d69d-4b67-b9bd-4018f7d77187" providerId="ADAL" clId="{C042FD16-2F98-4FBD-A8CE-1E0A276C3E8E}" dt="2023-11-08T14:32:25.548" v="5594" actId="20577"/>
        <pc:sldMkLst>
          <pc:docMk/>
          <pc:sldMk cId="3032721613" sldId="1378"/>
        </pc:sldMkLst>
        <pc:spChg chg="mod">
          <ac:chgData name="Pierre Lison" userId="a8a9df96-d69d-4b67-b9bd-4018f7d77187" providerId="ADAL" clId="{C042FD16-2F98-4FBD-A8CE-1E0A276C3E8E}" dt="2023-11-08T14:05:20.978" v="4471" actId="20577"/>
          <ac:spMkLst>
            <pc:docMk/>
            <pc:sldMk cId="3032721613" sldId="1378"/>
            <ac:spMk id="2" creationId="{BF052CA9-2579-819C-E9A2-E986AA05882B}"/>
          </ac:spMkLst>
        </pc:spChg>
        <pc:spChg chg="mod">
          <ac:chgData name="Pierre Lison" userId="a8a9df96-d69d-4b67-b9bd-4018f7d77187" providerId="ADAL" clId="{C042FD16-2F98-4FBD-A8CE-1E0A276C3E8E}" dt="2023-11-08T14:32:25.548" v="5594" actId="20577"/>
          <ac:spMkLst>
            <pc:docMk/>
            <pc:sldMk cId="3032721613" sldId="1378"/>
            <ac:spMk id="3" creationId="{2AB0E3E9-DA6D-DEB9-5099-DF445C8AC9B9}"/>
          </ac:spMkLst>
        </pc:spChg>
        <pc:picChg chg="add del mod">
          <ac:chgData name="Pierre Lison" userId="a8a9df96-d69d-4b67-b9bd-4018f7d77187" providerId="ADAL" clId="{C042FD16-2F98-4FBD-A8CE-1E0A276C3E8E}" dt="2023-11-08T14:29:01.123" v="5450" actId="478"/>
          <ac:picMkLst>
            <pc:docMk/>
            <pc:sldMk cId="3032721613" sldId="1378"/>
            <ac:picMk id="1026" creationId="{78D40879-42A7-177F-CC67-23EEE8B2DEBE}"/>
          </ac:picMkLst>
        </pc:picChg>
        <pc:picChg chg="add mod">
          <ac:chgData name="Pierre Lison" userId="a8a9df96-d69d-4b67-b9bd-4018f7d77187" providerId="ADAL" clId="{C042FD16-2F98-4FBD-A8CE-1E0A276C3E8E}" dt="2023-11-08T14:31:03.636" v="5458" actId="1076"/>
          <ac:picMkLst>
            <pc:docMk/>
            <pc:sldMk cId="3032721613" sldId="1378"/>
            <ac:picMk id="1028" creationId="{10609C28-E46A-AA16-8437-284EE4F5B26B}"/>
          </ac:picMkLst>
        </pc:picChg>
      </pc:sldChg>
      <pc:sldChg chg="modSp add mod">
        <pc:chgData name="Pierre Lison" userId="a8a9df96-d69d-4b67-b9bd-4018f7d77187" providerId="ADAL" clId="{C042FD16-2F98-4FBD-A8CE-1E0A276C3E8E}" dt="2023-11-08T14:33:42.598" v="5611" actId="207"/>
        <pc:sldMkLst>
          <pc:docMk/>
          <pc:sldMk cId="2052080661" sldId="1379"/>
        </pc:sldMkLst>
        <pc:spChg chg="mod">
          <ac:chgData name="Pierre Lison" userId="a8a9df96-d69d-4b67-b9bd-4018f7d77187" providerId="ADAL" clId="{C042FD16-2F98-4FBD-A8CE-1E0A276C3E8E}" dt="2023-11-08T14:33:42.598" v="5611" actId="207"/>
          <ac:spMkLst>
            <pc:docMk/>
            <pc:sldMk cId="2052080661" sldId="1379"/>
            <ac:spMk id="3" creationId="{38C5EA8F-0655-4C6C-7EEA-E7B56373B9D9}"/>
          </ac:spMkLst>
        </pc:spChg>
      </pc:sldChg>
      <pc:sldChg chg="modSp add mod">
        <pc:chgData name="Pierre Lison" userId="a8a9df96-d69d-4b67-b9bd-4018f7d77187" providerId="ADAL" clId="{C042FD16-2F98-4FBD-A8CE-1E0A276C3E8E}" dt="2023-11-08T14:43:13.724" v="5907" actId="207"/>
        <pc:sldMkLst>
          <pc:docMk/>
          <pc:sldMk cId="1997392593" sldId="1380"/>
        </pc:sldMkLst>
        <pc:spChg chg="mod">
          <ac:chgData name="Pierre Lison" userId="a8a9df96-d69d-4b67-b9bd-4018f7d77187" providerId="ADAL" clId="{C042FD16-2F98-4FBD-A8CE-1E0A276C3E8E}" dt="2023-11-08T14:43:13.724" v="5907" actId="207"/>
          <ac:spMkLst>
            <pc:docMk/>
            <pc:sldMk cId="1997392593" sldId="1380"/>
            <ac:spMk id="3" creationId="{38C5EA8F-0655-4C6C-7EEA-E7B56373B9D9}"/>
          </ac:spMkLst>
        </pc:spChg>
      </pc:sldChg>
      <pc:sldChg chg="addSp delSp modSp new mod">
        <pc:chgData name="Pierre Lison" userId="a8a9df96-d69d-4b67-b9bd-4018f7d77187" providerId="ADAL" clId="{C042FD16-2F98-4FBD-A8CE-1E0A276C3E8E}" dt="2023-11-08T14:46:58.627" v="6085" actId="948"/>
        <pc:sldMkLst>
          <pc:docMk/>
          <pc:sldMk cId="1835165821" sldId="1381"/>
        </pc:sldMkLst>
        <pc:spChg chg="mod">
          <ac:chgData name="Pierre Lison" userId="a8a9df96-d69d-4b67-b9bd-4018f7d77187" providerId="ADAL" clId="{C042FD16-2F98-4FBD-A8CE-1E0A276C3E8E}" dt="2023-11-08T14:34:01.472" v="5621" actId="20577"/>
          <ac:spMkLst>
            <pc:docMk/>
            <pc:sldMk cId="1835165821" sldId="1381"/>
            <ac:spMk id="2" creationId="{64830537-5AB1-6F29-94FB-971BE9C02D07}"/>
          </ac:spMkLst>
        </pc:spChg>
        <pc:spChg chg="mod">
          <ac:chgData name="Pierre Lison" userId="a8a9df96-d69d-4b67-b9bd-4018f7d77187" providerId="ADAL" clId="{C042FD16-2F98-4FBD-A8CE-1E0A276C3E8E}" dt="2023-11-08T14:46:58.627" v="6085" actId="948"/>
          <ac:spMkLst>
            <pc:docMk/>
            <pc:sldMk cId="1835165821" sldId="1381"/>
            <ac:spMk id="3" creationId="{208C4E6C-9646-0106-F9F9-6327452256C2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5" creationId="{2923674E-FF5F-C09F-3A2E-A4DED35B0D91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7" creationId="{5C2856EA-9C9B-D110-5917-8B8890FE3EB5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8" creationId="{B819E18E-95F0-8A22-3816-F5C3E6517314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9" creationId="{DD76E9C7-2058-28A4-3FD8-20A89CF64282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10" creationId="{B803EB14-F1EE-8AA8-EC09-A0B62D1790B5}"/>
          </ac:spMkLst>
        </pc:spChg>
        <pc:spChg chg="add del mod">
          <ac:chgData name="Pierre Lison" userId="a8a9df96-d69d-4b67-b9bd-4018f7d77187" providerId="ADAL" clId="{C042FD16-2F98-4FBD-A8CE-1E0A276C3E8E}" dt="2023-11-08T14:38:42.590" v="5628"/>
          <ac:spMkLst>
            <pc:docMk/>
            <pc:sldMk cId="1835165821" sldId="1381"/>
            <ac:spMk id="14" creationId="{1CA673E6-7A54-1C4B-8F5B-36F1BD959B6D}"/>
          </ac:spMkLst>
        </pc:spChg>
        <pc:spChg chg="add mod">
          <ac:chgData name="Pierre Lison" userId="a8a9df96-d69d-4b67-b9bd-4018f7d77187" providerId="ADAL" clId="{C042FD16-2F98-4FBD-A8CE-1E0A276C3E8E}" dt="2023-11-08T14:38:48.095" v="5630" actId="1076"/>
          <ac:spMkLst>
            <pc:docMk/>
            <pc:sldMk cId="1835165821" sldId="1381"/>
            <ac:spMk id="15" creationId="{440B9A7A-7D6B-EFB8-D152-2ABF9BA8E36D}"/>
          </ac:spMkLst>
        </pc:spChg>
        <pc:spChg chg="add mod">
          <ac:chgData name="Pierre Lison" userId="a8a9df96-d69d-4b67-b9bd-4018f7d77187" providerId="ADAL" clId="{C042FD16-2F98-4FBD-A8CE-1E0A276C3E8E}" dt="2023-11-08T14:39:15.364" v="5638" actId="1076"/>
          <ac:spMkLst>
            <pc:docMk/>
            <pc:sldMk cId="1835165821" sldId="1381"/>
            <ac:spMk id="17" creationId="{2B46C806-B7FC-AFC7-0878-5BDE7E8DED90}"/>
          </ac:spMkLst>
        </pc:spChg>
        <pc:spChg chg="add mod">
          <ac:chgData name="Pierre Lison" userId="a8a9df96-d69d-4b67-b9bd-4018f7d77187" providerId="ADAL" clId="{C042FD16-2F98-4FBD-A8CE-1E0A276C3E8E}" dt="2023-11-08T14:39:23.193" v="5641" actId="1076"/>
          <ac:spMkLst>
            <pc:docMk/>
            <pc:sldMk cId="1835165821" sldId="1381"/>
            <ac:spMk id="18" creationId="{FC838F0F-EEA0-A51D-E034-52752573E6B1}"/>
          </ac:spMkLst>
        </pc:spChg>
        <pc:spChg chg="add mod">
          <ac:chgData name="Pierre Lison" userId="a8a9df96-d69d-4b67-b9bd-4018f7d77187" providerId="ADAL" clId="{C042FD16-2F98-4FBD-A8CE-1E0A276C3E8E}" dt="2023-11-08T14:39:37.353" v="5645" actId="1076"/>
          <ac:spMkLst>
            <pc:docMk/>
            <pc:sldMk cId="1835165821" sldId="1381"/>
            <ac:spMk id="19" creationId="{3DA6A35E-D608-1A80-4547-F1752EEA2BAE}"/>
          </ac:spMkLst>
        </pc:spChg>
        <pc:spChg chg="add mod">
          <ac:chgData name="Pierre Lison" userId="a8a9df96-d69d-4b67-b9bd-4018f7d77187" providerId="ADAL" clId="{C042FD16-2F98-4FBD-A8CE-1E0A276C3E8E}" dt="2023-11-08T14:39:05.268" v="5635" actId="1076"/>
          <ac:spMkLst>
            <pc:docMk/>
            <pc:sldMk cId="1835165821" sldId="1381"/>
            <ac:spMk id="20" creationId="{319BFAAE-8E1C-FE51-B9C4-DEE06B55EA76}"/>
          </ac:spMkLst>
        </pc:spChg>
        <pc:spChg chg="add mod">
          <ac:chgData name="Pierre Lison" userId="a8a9df96-d69d-4b67-b9bd-4018f7d77187" providerId="ADAL" clId="{C042FD16-2F98-4FBD-A8CE-1E0A276C3E8E}" dt="2023-11-08T14:38:48.095" v="5630" actId="1076"/>
          <ac:spMkLst>
            <pc:docMk/>
            <pc:sldMk cId="1835165821" sldId="1381"/>
            <ac:spMk id="24" creationId="{DECB19FA-14BF-D10A-BC64-C54C8A5C4C0B}"/>
          </ac:spMkLst>
        </pc:spChg>
        <pc:picChg chg="add mod">
          <ac:chgData name="Pierre Lison" userId="a8a9df96-d69d-4b67-b9bd-4018f7d77187" providerId="ADAL" clId="{C042FD16-2F98-4FBD-A8CE-1E0A276C3E8E}" dt="2023-11-08T14:41:37.815" v="5849" actId="1076"/>
          <ac:picMkLst>
            <pc:docMk/>
            <pc:sldMk cId="1835165821" sldId="1381"/>
            <ac:picMk id="4" creationId="{412D4FA0-ABB5-F68E-BD3B-5FA84E9F5B39}"/>
          </ac:picMkLst>
        </pc:picChg>
        <pc:cxnChg chg="add del mod">
          <ac:chgData name="Pierre Lison" userId="a8a9df96-d69d-4b67-b9bd-4018f7d77187" providerId="ADAL" clId="{C042FD16-2F98-4FBD-A8CE-1E0A276C3E8E}" dt="2023-11-08T14:38:42.590" v="5628"/>
          <ac:cxnSpMkLst>
            <pc:docMk/>
            <pc:sldMk cId="1835165821" sldId="1381"/>
            <ac:cxnSpMk id="6" creationId="{727FC155-0214-7295-B6E6-CB9B87E9D7AF}"/>
          </ac:cxnSpMkLst>
        </pc:cxnChg>
        <pc:cxnChg chg="add del mod">
          <ac:chgData name="Pierre Lison" userId="a8a9df96-d69d-4b67-b9bd-4018f7d77187" providerId="ADAL" clId="{C042FD16-2F98-4FBD-A8CE-1E0A276C3E8E}" dt="2023-11-08T14:38:42.590" v="5628"/>
          <ac:cxnSpMkLst>
            <pc:docMk/>
            <pc:sldMk cId="1835165821" sldId="1381"/>
            <ac:cxnSpMk id="11" creationId="{9026D1D5-9D39-9C37-F810-0605F670BB76}"/>
          </ac:cxnSpMkLst>
        </pc:cxnChg>
        <pc:cxnChg chg="add del mod">
          <ac:chgData name="Pierre Lison" userId="a8a9df96-d69d-4b67-b9bd-4018f7d77187" providerId="ADAL" clId="{C042FD16-2F98-4FBD-A8CE-1E0A276C3E8E}" dt="2023-11-08T14:38:42.590" v="5628"/>
          <ac:cxnSpMkLst>
            <pc:docMk/>
            <pc:sldMk cId="1835165821" sldId="1381"/>
            <ac:cxnSpMk id="12" creationId="{0FBB5FDE-5274-E9FC-A191-BB863AC3F6E7}"/>
          </ac:cxnSpMkLst>
        </pc:cxnChg>
        <pc:cxnChg chg="add del mod">
          <ac:chgData name="Pierre Lison" userId="a8a9df96-d69d-4b67-b9bd-4018f7d77187" providerId="ADAL" clId="{C042FD16-2F98-4FBD-A8CE-1E0A276C3E8E}" dt="2023-11-08T14:38:42.590" v="5628"/>
          <ac:cxnSpMkLst>
            <pc:docMk/>
            <pc:sldMk cId="1835165821" sldId="1381"/>
            <ac:cxnSpMk id="13" creationId="{9845C226-013D-8F83-3F80-4534BBE7B74E}"/>
          </ac:cxnSpMkLst>
        </pc:cxnChg>
        <pc:cxnChg chg="add mod">
          <ac:chgData name="Pierre Lison" userId="a8a9df96-d69d-4b67-b9bd-4018f7d77187" providerId="ADAL" clId="{C042FD16-2F98-4FBD-A8CE-1E0A276C3E8E}" dt="2023-11-08T14:39:11.436" v="5637" actId="14100"/>
          <ac:cxnSpMkLst>
            <pc:docMk/>
            <pc:sldMk cId="1835165821" sldId="1381"/>
            <ac:cxnSpMk id="16" creationId="{B64F3479-3EE4-0317-086A-174B580FEC8C}"/>
          </ac:cxnSpMkLst>
        </pc:cxnChg>
        <pc:cxnChg chg="add mod">
          <ac:chgData name="Pierre Lison" userId="a8a9df96-d69d-4b67-b9bd-4018f7d77187" providerId="ADAL" clId="{C042FD16-2F98-4FBD-A8CE-1E0A276C3E8E}" dt="2023-11-08T14:39:02.885" v="5634" actId="14100"/>
          <ac:cxnSpMkLst>
            <pc:docMk/>
            <pc:sldMk cId="1835165821" sldId="1381"/>
            <ac:cxnSpMk id="21" creationId="{536B13A3-5C1B-E331-2C2C-6BD5579153A3}"/>
          </ac:cxnSpMkLst>
        </pc:cxnChg>
        <pc:cxnChg chg="add mod">
          <ac:chgData name="Pierre Lison" userId="a8a9df96-d69d-4b67-b9bd-4018f7d77187" providerId="ADAL" clId="{C042FD16-2F98-4FBD-A8CE-1E0A276C3E8E}" dt="2023-11-08T14:39:19.902" v="5640" actId="14100"/>
          <ac:cxnSpMkLst>
            <pc:docMk/>
            <pc:sldMk cId="1835165821" sldId="1381"/>
            <ac:cxnSpMk id="22" creationId="{E6430E60-8306-BB98-4903-CFBA53BB9E0C}"/>
          </ac:cxnSpMkLst>
        </pc:cxnChg>
        <pc:cxnChg chg="add mod">
          <ac:chgData name="Pierre Lison" userId="a8a9df96-d69d-4b67-b9bd-4018f7d77187" providerId="ADAL" clId="{C042FD16-2F98-4FBD-A8CE-1E0A276C3E8E}" dt="2023-11-08T14:39:33.772" v="5644" actId="14100"/>
          <ac:cxnSpMkLst>
            <pc:docMk/>
            <pc:sldMk cId="1835165821" sldId="1381"/>
            <ac:cxnSpMk id="23" creationId="{5E84A4F3-1451-4630-A7A7-01C876F50554}"/>
          </ac:cxnSpMkLst>
        </pc:cxnChg>
      </pc:sldChg>
      <pc:sldChg chg="modSp add mod">
        <pc:chgData name="Pierre Lison" userId="a8a9df96-d69d-4b67-b9bd-4018f7d77187" providerId="ADAL" clId="{C042FD16-2F98-4FBD-A8CE-1E0A276C3E8E}" dt="2023-11-08T14:43:42.493" v="5913" actId="207"/>
        <pc:sldMkLst>
          <pc:docMk/>
          <pc:sldMk cId="3858059749" sldId="1382"/>
        </pc:sldMkLst>
        <pc:spChg chg="mod">
          <ac:chgData name="Pierre Lison" userId="a8a9df96-d69d-4b67-b9bd-4018f7d77187" providerId="ADAL" clId="{C042FD16-2F98-4FBD-A8CE-1E0A276C3E8E}" dt="2023-11-08T14:43:42.493" v="5913" actId="207"/>
          <ac:spMkLst>
            <pc:docMk/>
            <pc:sldMk cId="3858059749" sldId="1382"/>
            <ac:spMk id="3" creationId="{38C5EA8F-0655-4C6C-7EEA-E7B56373B9D9}"/>
          </ac:spMkLst>
        </pc:spChg>
      </pc:sldChg>
      <pc:sldChg chg="modSp add mod">
        <pc:chgData name="Pierre Lison" userId="a8a9df96-d69d-4b67-b9bd-4018f7d77187" providerId="ADAL" clId="{C042FD16-2F98-4FBD-A8CE-1E0A276C3E8E}" dt="2023-11-08T14:44:22.417" v="5930" actId="207"/>
        <pc:sldMkLst>
          <pc:docMk/>
          <pc:sldMk cId="2418223570" sldId="1383"/>
        </pc:sldMkLst>
        <pc:spChg chg="mod">
          <ac:chgData name="Pierre Lison" userId="a8a9df96-d69d-4b67-b9bd-4018f7d77187" providerId="ADAL" clId="{C042FD16-2F98-4FBD-A8CE-1E0A276C3E8E}" dt="2023-11-08T14:44:22.417" v="5930" actId="207"/>
          <ac:spMkLst>
            <pc:docMk/>
            <pc:sldMk cId="2418223570" sldId="1383"/>
            <ac:spMk id="3" creationId="{38C5EA8F-0655-4C6C-7EEA-E7B56373B9D9}"/>
          </ac:spMkLst>
        </pc:spChg>
      </pc:sldChg>
      <pc:sldChg chg="addSp modSp new mod">
        <pc:chgData name="Pierre Lison" userId="a8a9df96-d69d-4b67-b9bd-4018f7d77187" providerId="ADAL" clId="{C042FD16-2F98-4FBD-A8CE-1E0A276C3E8E}" dt="2023-11-09T10:04:50.869" v="6825" actId="948"/>
        <pc:sldMkLst>
          <pc:docMk/>
          <pc:sldMk cId="813742926" sldId="1384"/>
        </pc:sldMkLst>
        <pc:spChg chg="mod">
          <ac:chgData name="Pierre Lison" userId="a8a9df96-d69d-4b67-b9bd-4018f7d77187" providerId="ADAL" clId="{C042FD16-2F98-4FBD-A8CE-1E0A276C3E8E}" dt="2023-11-09T10:00:03.129" v="6146" actId="20577"/>
          <ac:spMkLst>
            <pc:docMk/>
            <pc:sldMk cId="813742926" sldId="1384"/>
            <ac:spMk id="2" creationId="{D8AC816D-9677-E6DF-9E0F-537863203873}"/>
          </ac:spMkLst>
        </pc:spChg>
        <pc:spChg chg="mod">
          <ac:chgData name="Pierre Lison" userId="a8a9df96-d69d-4b67-b9bd-4018f7d77187" providerId="ADAL" clId="{C042FD16-2F98-4FBD-A8CE-1E0A276C3E8E}" dt="2023-11-09T10:04:50.869" v="6825" actId="948"/>
          <ac:spMkLst>
            <pc:docMk/>
            <pc:sldMk cId="813742926" sldId="1384"/>
            <ac:spMk id="3" creationId="{D5B26442-8FAB-EA9F-F7B7-451EC7B1C5A8}"/>
          </ac:spMkLst>
        </pc:spChg>
        <pc:spChg chg="add mod">
          <ac:chgData name="Pierre Lison" userId="a8a9df96-d69d-4b67-b9bd-4018f7d77187" providerId="ADAL" clId="{C042FD16-2F98-4FBD-A8CE-1E0A276C3E8E}" dt="2023-11-09T10:02:44.471" v="6552"/>
          <ac:spMkLst>
            <pc:docMk/>
            <pc:sldMk cId="813742926" sldId="1384"/>
            <ac:spMk id="4" creationId="{075390C4-53EE-6B5D-3788-ADF9C0AF1E13}"/>
          </ac:spMkLst>
        </pc:spChg>
        <pc:spChg chg="add mod">
          <ac:chgData name="Pierre Lison" userId="a8a9df96-d69d-4b67-b9bd-4018f7d77187" providerId="ADAL" clId="{C042FD16-2F98-4FBD-A8CE-1E0A276C3E8E}" dt="2023-11-09T10:02:44.471" v="6552"/>
          <ac:spMkLst>
            <pc:docMk/>
            <pc:sldMk cId="813742926" sldId="1384"/>
            <ac:spMk id="5" creationId="{029554BE-A1C0-2AD3-BCFA-689719F3BD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DE36-AD65-A52C-43AE-0A8AC0512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02FF-E0E6-8DA1-159E-2C5DFCA7D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BC955-AF1D-32CE-59D3-9AC8E871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8A89-09EE-FC63-944C-8D4240C2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36C43-9E10-85C5-517B-973E08B3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43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D466-D68B-8192-97AD-3BB687F3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E2AEF-5DAF-5AF4-B60E-D3C0824B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55FA-6814-32E9-331E-DDA28BD9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DB53-80EA-2204-3208-B56F62A1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FFBF-62E3-4B94-264A-68F95248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40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86518-6442-7AD3-97F2-3E493824C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C279C-6330-5B99-F9BF-27477F65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C6D2-2884-72F5-5581-5ADF0231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6D8E-6DF4-5307-EC01-7815A524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BFF78-AD13-3F4A-1BC4-520C1448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4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56CCA-30D7-A334-9FDE-708C95AC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B24D4-DDA2-3DD7-29D1-6CB3BCD9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822F-54D8-F98E-471E-C1BED6DF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5450C-8DE4-6712-D938-69ABB587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9468-A11E-0FFB-C369-6368BAC1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73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81C76-9685-A6D2-05C2-77AB9299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E4B42-71C4-EDB8-4EE5-042813C3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C811F-882C-7C72-554E-E760FA60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7F68F-7364-D0E9-C50D-FBF3B130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5106-D19E-1D3A-B9DC-690F2714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0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5153-3D87-0627-223F-762E8F6C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CA17F-D1CD-E2A1-12C3-B09D1E111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4AE05-56A2-DE30-DDE9-0E9FCA9A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193E3-B666-464C-113A-923FE0EA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90BD-4C58-5498-2152-9F11273E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8B4F2-3417-8E4B-015D-B5757319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35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47CD-7323-FDE0-4501-B39DA4D81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4F85-97E1-68C2-B21D-DE6091B16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25BF3-CC6B-5D1F-2974-E4D41C11C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DFD77-B7BF-13F7-5ECC-1906A61E4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1E297-47CC-B4C2-88D4-413F1FDF6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35086-BDF6-CC66-91E0-16DB7E01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CE2B6-8133-8ED4-D1FD-873E3BD9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7DBC5-B44B-EAD6-C3EA-A043EA85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10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DD95-8C8D-99DC-E122-5D121896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7C52C-55C2-2972-6206-A8A8B067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C17EF-C962-5CA2-47A5-9785E2AF9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8B77E-D4E0-9264-8DFA-81D7ADC98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2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A5CCB-74AC-9A17-1FC1-DE70AD80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0B9DC-C277-0B2B-FC9A-E5CA1107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4A82A-8B02-6A96-98FD-F03D1CD6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10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D132-ED02-0393-89E6-3779DFE9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ED722-20A0-4160-B445-EAE1D652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28D3E-2D87-6B82-639B-10C755594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ADF04-C246-21E1-C549-F91040A6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3E0B9-0157-FF7F-5872-3054D914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CDA42-A927-73F2-74A3-FCA74ED6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09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8ADD-5EED-EE87-4BB9-3EB18E4D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70C3E-D5A8-B9AE-EB44-FC668C6C0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125CC-8C06-E414-10AA-1C24D5BED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F3F02-0024-1A82-A550-184B75CA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14913-6138-801D-EBF1-7605CF2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AFE42-3532-7130-7EC8-1601C142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90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1CD5C-C069-84EF-135B-87625CBB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47D25-BB29-AA44-4DDA-7D9CE12E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FF80-8228-6F6A-1796-877C10CF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43ED-C55E-40A5-9868-24FFC33DC493}" type="datetimeFigureOut">
              <a:rPr lang="nb-NO" smtClean="0"/>
              <a:t>09.11.2023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B2B65-0BDB-E64D-6966-994B5748A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52CD6-E436-21E3-4BC6-1E5D565A5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C7BA-5F13-4ED0-8447-52342622AC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75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lison@nr.n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6A82-5A13-D660-96B5-A9BE0B0C4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7171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Large Language Models and their use in research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39ADF-F69A-EECD-A02A-1584D3417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12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/>
              <a:t>Pierre Lison</a:t>
            </a:r>
          </a:p>
          <a:p>
            <a:pPr>
              <a:spcBef>
                <a:spcPts val="0"/>
              </a:spcBef>
            </a:pPr>
            <a:r>
              <a:rPr lang="en-US" dirty="0"/>
              <a:t>Norsk Regnesentral (NR) &amp; </a:t>
            </a:r>
            <a:r>
              <a:rPr lang="en-US" dirty="0" err="1"/>
              <a:t>UiO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>
                <a:hlinkClick r:id="rId2"/>
              </a:rPr>
              <a:t>plison@nr.no</a:t>
            </a:r>
            <a:r>
              <a:rPr lang="en-US" dirty="0"/>
              <a:t>  </a:t>
            </a:r>
          </a:p>
          <a:p>
            <a:endParaRPr lang="nb-NO" dirty="0"/>
          </a:p>
          <a:p>
            <a:pPr>
              <a:spcBef>
                <a:spcPts val="0"/>
              </a:spcBef>
            </a:pPr>
            <a:r>
              <a:rPr lang="nb-NO" dirty="0"/>
              <a:t>TIK9015 – STS </a:t>
            </a:r>
            <a:r>
              <a:rPr lang="nb-NO" dirty="0" err="1"/>
              <a:t>Methodologies</a:t>
            </a:r>
            <a:r>
              <a:rPr lang="nb-NO" dirty="0"/>
              <a:t>: </a:t>
            </a:r>
            <a:r>
              <a:rPr lang="nb-NO" dirty="0" err="1"/>
              <a:t>Practice-Oriented</a:t>
            </a:r>
            <a:r>
              <a:rPr lang="nb-NO" dirty="0"/>
              <a:t> </a:t>
            </a:r>
            <a:r>
              <a:rPr lang="nb-NO" dirty="0" err="1"/>
              <a:t>Document</a:t>
            </a:r>
            <a:r>
              <a:rPr lang="nb-NO" dirty="0"/>
              <a:t> Analysis</a:t>
            </a:r>
          </a:p>
          <a:p>
            <a:pPr>
              <a:spcBef>
                <a:spcPts val="0"/>
              </a:spcBef>
            </a:pPr>
            <a:r>
              <a:rPr lang="nb-NO" dirty="0"/>
              <a:t>November 9, 2023, Oslo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4F511C-18FD-1D5E-2354-8D252B645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6" y="5787565"/>
            <a:ext cx="2028357" cy="826368"/>
          </a:xfrm>
          <a:prstGeom prst="rect">
            <a:avLst/>
          </a:prstGeom>
        </p:spPr>
      </p:pic>
      <p:pic>
        <p:nvPicPr>
          <p:cNvPr id="4" name="Picture 10" descr="University of Oslo – Studentportal">
            <a:extLst>
              <a:ext uri="{FF2B5EF4-FFF2-40B4-BE49-F238E27FC236}">
                <a16:creationId xmlns:a16="http://schemas.microsoft.com/office/drawing/2014/main" id="{8BBB7B61-428E-2D0F-C43C-A054B266B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1987"/>
          <a:stretch/>
        </p:blipFill>
        <p:spPr bwMode="auto">
          <a:xfrm>
            <a:off x="7082816" y="5911523"/>
            <a:ext cx="5020015" cy="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9962B46-F742-4504-4140-2247C0B9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79" y="1100507"/>
            <a:ext cx="8073560" cy="28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3A4FB2-D6C4-417B-90FC-815AB267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 vectors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7293A-711D-AF07-C2F2-5524AD5CD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55" y="4271060"/>
            <a:ext cx="11402492" cy="222181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Hard to interpret high-dimensional numerical vectors!</a:t>
            </a:r>
          </a:p>
          <a:p>
            <a:pPr>
              <a:lnSpc>
                <a:spcPct val="120000"/>
              </a:lnSpc>
            </a:pPr>
            <a:r>
              <a:rPr lang="en-US" dirty="0"/>
              <a:t>But we can observe that those vectors do capture both linguistic features and generic background knowledge</a:t>
            </a:r>
          </a:p>
          <a:p>
            <a:pPr>
              <a:lnSpc>
                <a:spcPct val="120000"/>
              </a:lnSpc>
            </a:pPr>
            <a:r>
              <a:rPr lang="en-US" dirty="0"/>
              <a:t>Vectors derived from LLMs are contextualized:     ≠ contexts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≠ vectors</a:t>
            </a:r>
            <a:endParaRPr lang="nb-NO" sz="1800" dirty="0"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9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2DC562-1AF5-146D-3676-3F2D7E5C47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69" r="6593" b="4568"/>
          <a:stretch>
            <a:fillRect/>
          </a:stretch>
        </p:blipFill>
        <p:spPr>
          <a:xfrm>
            <a:off x="6672065" y="19404"/>
            <a:ext cx="5037673" cy="66611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E28586-6DA7-DECE-2626-9A0CD57D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24"/>
            <a:ext cx="10515600" cy="1325563"/>
          </a:xfrm>
        </p:spPr>
        <p:txBody>
          <a:bodyPr/>
          <a:lstStyle/>
          <a:p>
            <a:r>
              <a:rPr lang="en-US" dirty="0"/>
              <a:t>Types of transformers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BBDA-2D18-567A-8CBD-373A12EE2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833"/>
            <a:ext cx="6008077" cy="51717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nb-NO" b="1" dirty="0"/>
              <a:t>Encoder</a:t>
            </a:r>
            <a:r>
              <a:rPr lang="nb-NO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Most suitable for text classification and information retrieval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“Context" of a word on both sides</a:t>
            </a:r>
          </a:p>
          <a:p>
            <a:pPr>
              <a:lnSpc>
                <a:spcPct val="120000"/>
              </a:lnSpc>
            </a:pPr>
            <a:r>
              <a:rPr lang="en-US" b="1" dirty="0"/>
              <a:t>Decoder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Most suitable for text generation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“Context" is only the previous words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Most popular approach!</a:t>
            </a:r>
          </a:p>
          <a:p>
            <a:pPr>
              <a:lnSpc>
                <a:spcPct val="120000"/>
              </a:lnSpc>
            </a:pPr>
            <a:r>
              <a:rPr lang="en-US" b="1" dirty="0"/>
              <a:t>Encoder-decoder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Different models for input and output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Used in e.g. machine translation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1900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16D-9677-E6DF-9E0F-53786320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Multilingual or not?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6442-8FAB-EA9F-F7B7-451EC7B1C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Some LLMs are trained for a specific language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2800" dirty="0"/>
              <a:t>For Norwegian: </a:t>
            </a:r>
            <a:r>
              <a:rPr lang="nb-NO" sz="2800" dirty="0" err="1"/>
              <a:t>NorBERT</a:t>
            </a:r>
            <a:r>
              <a:rPr lang="nb-NO" sz="2800" dirty="0"/>
              <a:t>, </a:t>
            </a:r>
            <a:r>
              <a:rPr lang="nb-NO" sz="2800" dirty="0" err="1"/>
              <a:t>NorGPT</a:t>
            </a:r>
            <a:r>
              <a:rPr lang="nb-NO" sz="2800" dirty="0"/>
              <a:t>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2800" dirty="0" err="1"/>
              <a:t>Need</a:t>
            </a:r>
            <a:r>
              <a:rPr lang="nb-NO" sz="2800" dirty="0"/>
              <a:t> a </a:t>
            </a:r>
            <a:r>
              <a:rPr lang="nb-NO" sz="2800" dirty="0" err="1"/>
              <a:t>sufficiently</a:t>
            </a:r>
            <a:r>
              <a:rPr lang="nb-NO" sz="2800" dirty="0"/>
              <a:t> </a:t>
            </a:r>
            <a:r>
              <a:rPr lang="nb-NO" sz="2800" dirty="0" err="1"/>
              <a:t>large</a:t>
            </a:r>
            <a:r>
              <a:rPr lang="nb-NO" sz="2800" dirty="0"/>
              <a:t> training </a:t>
            </a:r>
            <a:r>
              <a:rPr lang="nb-NO" sz="2800" dirty="0" err="1"/>
              <a:t>set</a:t>
            </a:r>
            <a:r>
              <a:rPr lang="nb-NO" sz="2800" dirty="0"/>
              <a:t>                                                                               (</a:t>
            </a:r>
            <a:r>
              <a:rPr lang="nb-NO" sz="2800" dirty="0" err="1"/>
              <a:t>the</a:t>
            </a:r>
            <a:r>
              <a:rPr lang="nb-NO" sz="2800" dirty="0"/>
              <a:t> Norwegian </a:t>
            </a:r>
            <a:r>
              <a:rPr lang="nb-NO" sz="2800" dirty="0" err="1"/>
              <a:t>Collossal</a:t>
            </a:r>
            <a:r>
              <a:rPr lang="nb-NO" sz="2800" dirty="0"/>
              <a:t> Corpus from </a:t>
            </a:r>
            <a:r>
              <a:rPr lang="nb-NO" sz="2800" dirty="0" err="1"/>
              <a:t>the</a:t>
            </a:r>
            <a:r>
              <a:rPr lang="nb-NO" sz="2800" dirty="0"/>
              <a:t> National Library)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b-NO" sz="3200" dirty="0" err="1"/>
              <a:t>Others</a:t>
            </a:r>
            <a:r>
              <a:rPr lang="nb-NO" sz="3200" dirty="0"/>
              <a:t> </a:t>
            </a:r>
            <a:r>
              <a:rPr lang="nb-NO" sz="3200" dirty="0" err="1"/>
              <a:t>are</a:t>
            </a:r>
            <a:r>
              <a:rPr lang="nb-NO" sz="3200" dirty="0"/>
              <a:t> </a:t>
            </a:r>
            <a:r>
              <a:rPr lang="nb-NO" sz="3200" dirty="0" err="1"/>
              <a:t>trained</a:t>
            </a:r>
            <a:r>
              <a:rPr lang="nb-NO" sz="3200" dirty="0"/>
              <a:t> on </a:t>
            </a:r>
            <a:r>
              <a:rPr lang="nb-NO" sz="3200" dirty="0" err="1"/>
              <a:t>generic</a:t>
            </a:r>
            <a:r>
              <a:rPr lang="nb-NO" sz="3200" dirty="0"/>
              <a:t> web </a:t>
            </a:r>
            <a:r>
              <a:rPr lang="nb-NO" sz="3200" dirty="0" err="1"/>
              <a:t>content</a:t>
            </a:r>
            <a:endParaRPr lang="nb-NO" sz="32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2800" dirty="0" err="1"/>
              <a:t>Can</a:t>
            </a:r>
            <a:r>
              <a:rPr lang="nb-NO" sz="2800" dirty="0"/>
              <a:t> </a:t>
            </a:r>
            <a:r>
              <a:rPr lang="nb-NO" sz="2800" dirty="0" err="1"/>
              <a:t>work</a:t>
            </a:r>
            <a:r>
              <a:rPr lang="nb-NO" sz="2800" dirty="0"/>
              <a:t> on </a:t>
            </a:r>
            <a:r>
              <a:rPr lang="nb-NO" sz="2800" dirty="0" err="1"/>
              <a:t>many</a:t>
            </a:r>
            <a:r>
              <a:rPr lang="nb-NO" sz="2800" dirty="0"/>
              <a:t> </a:t>
            </a:r>
            <a:r>
              <a:rPr lang="nb-NO" sz="2800" dirty="0" err="1"/>
              <a:t>languages</a:t>
            </a:r>
            <a:endParaRPr lang="nb-NO" sz="2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high</a:t>
            </a:r>
            <a:r>
              <a:rPr lang="nb-NO" sz="2800" dirty="0"/>
              <a:t> </a:t>
            </a:r>
            <a:r>
              <a:rPr lang="nb-NO" sz="2800" dirty="0" err="1"/>
              <a:t>imbalance</a:t>
            </a:r>
            <a:r>
              <a:rPr lang="nb-NO" sz="2800" dirty="0"/>
              <a:t> </a:t>
            </a:r>
            <a:r>
              <a:rPr lang="nb-NO" sz="2800" dirty="0" err="1"/>
              <a:t>when</a:t>
            </a:r>
            <a:r>
              <a:rPr lang="nb-NO" sz="2800" dirty="0"/>
              <a:t> it </a:t>
            </a:r>
            <a:r>
              <a:rPr lang="nb-NO" sz="2800" dirty="0" err="1"/>
              <a:t>comes</a:t>
            </a:r>
            <a:r>
              <a:rPr lang="nb-NO" sz="2800" dirty="0"/>
              <a:t> to </a:t>
            </a:r>
            <a:r>
              <a:rPr lang="nb-NO" sz="2800" dirty="0" err="1"/>
              <a:t>cultural</a:t>
            </a:r>
            <a:r>
              <a:rPr lang="nb-NO" sz="2800" dirty="0"/>
              <a:t> </a:t>
            </a:r>
            <a:r>
              <a:rPr lang="nb-NO" sz="2800" dirty="0" err="1"/>
              <a:t>references</a:t>
            </a:r>
            <a:r>
              <a:rPr lang="nb-NO" sz="2800" dirty="0"/>
              <a:t> etc.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5390C4-53EE-6B5D-3788-ADF9C0AF1E13}"/>
              </a:ext>
            </a:extLst>
          </p:cNvPr>
          <p:cNvSpPr/>
          <p:nvPr/>
        </p:nvSpPr>
        <p:spPr>
          <a:xfrm>
            <a:off x="527381" y="5733256"/>
            <a:ext cx="10945216" cy="7596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554BE-A1C0-2AD3-BCFA-689719F3BDD0}"/>
              </a:ext>
            </a:extLst>
          </p:cNvPr>
          <p:cNvSpPr txBox="1"/>
          <p:nvPr/>
        </p:nvSpPr>
        <p:spPr>
          <a:xfrm>
            <a:off x="668965" y="58326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“ChatGPT is multilingual but monocultural” (Jill Walker </a:t>
            </a:r>
            <a:r>
              <a:rPr lang="en-US" sz="2800" dirty="0" err="1"/>
              <a:t>Rettberg</a:t>
            </a:r>
            <a:r>
              <a:rPr lang="en-US" sz="2800" dirty="0"/>
              <a:t>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813742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0537-5AB1-6F29-94FB-971BE9C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C4E6C-9646-0106-F9F9-63274522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5405"/>
            <a:ext cx="10515600" cy="29915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LLMs are optimized (or </a:t>
            </a:r>
            <a:r>
              <a:rPr lang="en-US" sz="2800" i="1" dirty="0"/>
              <a:t>trained</a:t>
            </a:r>
            <a:r>
              <a:rPr lang="en-US" sz="2800" dirty="0"/>
              <a:t>) to predict the next word in a text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b="1" dirty="0"/>
              <a:t>Training</a:t>
            </a:r>
            <a:r>
              <a:rPr lang="en-US" sz="2800" dirty="0"/>
              <a:t> = gradual change of parameters so that the model predictions get a little closer to the “ground truth“</a:t>
            </a:r>
          </a:p>
          <a:p>
            <a:pPr>
              <a:spcAft>
                <a:spcPts val="600"/>
              </a:spcAft>
            </a:pPr>
            <a:r>
              <a:rPr lang="nb-NO" dirty="0" err="1"/>
              <a:t>Modern</a:t>
            </a:r>
            <a:r>
              <a:rPr lang="nb-NO" dirty="0"/>
              <a:t> </a:t>
            </a:r>
            <a:r>
              <a:rPr lang="nb-NO" dirty="0" err="1"/>
              <a:t>LLMs</a:t>
            </a:r>
            <a:r>
              <a:rPr lang="nb-NO" dirty="0"/>
              <a:t> have </a:t>
            </a:r>
            <a:r>
              <a:rPr lang="nb-NO" dirty="0" err="1"/>
              <a:t>hundreds</a:t>
            </a:r>
            <a:r>
              <a:rPr lang="nb-NO" dirty="0"/>
              <a:t> of billions of parameters                             and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trained</a:t>
            </a:r>
            <a:r>
              <a:rPr lang="nb-NO" dirty="0"/>
              <a:t> on </a:t>
            </a:r>
            <a:r>
              <a:rPr lang="nb-NO" dirty="0" err="1"/>
              <a:t>special</a:t>
            </a:r>
            <a:r>
              <a:rPr lang="nb-NO" dirty="0"/>
              <a:t> hardware </a:t>
            </a:r>
            <a:r>
              <a:rPr lang="nb-NO" dirty="0" err="1"/>
              <a:t>called</a:t>
            </a:r>
            <a:r>
              <a:rPr lang="nb-NO" dirty="0"/>
              <a:t> GPUs</a:t>
            </a:r>
          </a:p>
        </p:txBody>
      </p:sp>
      <p:pic>
        <p:nvPicPr>
          <p:cNvPr id="4" name="Picture 6" descr="NVIDIA GeForce GTX 1650 Super (Desktop) graphics card review -  NotebookCheck.net Reviews">
            <a:extLst>
              <a:ext uri="{FF2B5EF4-FFF2-40B4-BE49-F238E27FC236}">
                <a16:creationId xmlns:a16="http://schemas.microsoft.com/office/drawing/2014/main" id="{412D4FA0-ABB5-F68E-BD3B-5FA84E9F5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8"/>
          <a:stretch/>
        </p:blipFill>
        <p:spPr bwMode="auto">
          <a:xfrm>
            <a:off x="9271651" y="4519545"/>
            <a:ext cx="2482822" cy="17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B9A7A-7D6B-EFB8-D152-2ABF9BA8E36D}"/>
              </a:ext>
            </a:extLst>
          </p:cNvPr>
          <p:cNvSpPr txBox="1"/>
          <p:nvPr/>
        </p:nvSpPr>
        <p:spPr>
          <a:xfrm>
            <a:off x="907541" y="1714838"/>
            <a:ext cx="5330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The University of Oslo is a</a:t>
            </a:r>
            <a:endParaRPr lang="nb-NO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F3479-3EE4-0317-086A-174B580FEC8C}"/>
              </a:ext>
            </a:extLst>
          </p:cNvPr>
          <p:cNvCxnSpPr>
            <a:cxnSpLocks/>
          </p:cNvCxnSpPr>
          <p:nvPr/>
        </p:nvCxnSpPr>
        <p:spPr>
          <a:xfrm flipV="1">
            <a:off x="5372082" y="1182252"/>
            <a:ext cx="1297008" cy="887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46C806-B7FC-AFC7-0878-5BDE7E8DED90}"/>
              </a:ext>
            </a:extLst>
          </p:cNvPr>
          <p:cNvSpPr txBox="1"/>
          <p:nvPr/>
        </p:nvSpPr>
        <p:spPr>
          <a:xfrm>
            <a:off x="6711079" y="893868"/>
            <a:ext cx="307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research-intensive</a:t>
            </a:r>
            <a:endParaRPr lang="nb-NO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838F0F-EEA0-A51D-E034-52752573E6B1}"/>
              </a:ext>
            </a:extLst>
          </p:cNvPr>
          <p:cNvSpPr txBox="1"/>
          <p:nvPr/>
        </p:nvSpPr>
        <p:spPr>
          <a:xfrm>
            <a:off x="6685810" y="1414470"/>
            <a:ext cx="200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public</a:t>
            </a:r>
            <a:endParaRPr lang="nb-NO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6A35E-D608-1A80-4547-F1752EEA2BAE}"/>
              </a:ext>
            </a:extLst>
          </p:cNvPr>
          <p:cNvSpPr txBox="1"/>
          <p:nvPr/>
        </p:nvSpPr>
        <p:spPr>
          <a:xfrm>
            <a:off x="6685810" y="1845395"/>
            <a:ext cx="25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highly</a:t>
            </a:r>
            <a:endParaRPr lang="nb-NO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9BFAAE-8E1C-FE51-B9C4-DEE06B55EA76}"/>
              </a:ext>
            </a:extLst>
          </p:cNvPr>
          <p:cNvSpPr txBox="1"/>
          <p:nvPr/>
        </p:nvSpPr>
        <p:spPr>
          <a:xfrm>
            <a:off x="6685810" y="273928"/>
            <a:ext cx="1789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nb-NO" sz="2800" dirty="0" err="1">
                <a:solidFill>
                  <a:prstClr val="black"/>
                </a:solidFill>
                <a:latin typeface="Calibri" panose="020F0502020204030204"/>
              </a:rPr>
              <a:t>leading</a:t>
            </a:r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6B13A3-5C1B-E331-2C2C-6BD5579153A3}"/>
              </a:ext>
            </a:extLst>
          </p:cNvPr>
          <p:cNvCxnSpPr>
            <a:cxnSpLocks/>
          </p:cNvCxnSpPr>
          <p:nvPr/>
        </p:nvCxnSpPr>
        <p:spPr>
          <a:xfrm flipV="1">
            <a:off x="5388802" y="681037"/>
            <a:ext cx="1280288" cy="1366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430E60-8306-BB98-4903-CFBA53BB9E0C}"/>
              </a:ext>
            </a:extLst>
          </p:cNvPr>
          <p:cNvCxnSpPr>
            <a:cxnSpLocks/>
          </p:cNvCxnSpPr>
          <p:nvPr/>
        </p:nvCxnSpPr>
        <p:spPr>
          <a:xfrm flipV="1">
            <a:off x="5431948" y="1623349"/>
            <a:ext cx="1237142" cy="416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84A4F3-1451-4630-A7A7-01C876F50554}"/>
              </a:ext>
            </a:extLst>
          </p:cNvPr>
          <p:cNvCxnSpPr>
            <a:cxnSpLocks/>
          </p:cNvCxnSpPr>
          <p:nvPr/>
        </p:nvCxnSpPr>
        <p:spPr>
          <a:xfrm>
            <a:off x="5388802" y="2063731"/>
            <a:ext cx="1280288" cy="7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CB19FA-14BF-D10A-BC64-C54C8A5C4C0B}"/>
              </a:ext>
            </a:extLst>
          </p:cNvPr>
          <p:cNvSpPr txBox="1"/>
          <p:nvPr/>
        </p:nvSpPr>
        <p:spPr>
          <a:xfrm>
            <a:off x="10747054" y="859087"/>
            <a:ext cx="121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nb-NO" sz="3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516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EE87-79F3-00E0-6C96-0C66FA77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adaptation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2824-DC4D-498A-3539-E4747142E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After training, the language model can be adapted to tasks other than predicting the next word: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E.g. respond to the user in a conversation, follow instructions, classify documents, summarize or translate texts,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Several adaptation strategies: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Fine tuning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Prompting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Reinforcement learning</a:t>
            </a:r>
            <a:endParaRPr lang="nb-NO" dirty="0"/>
          </a:p>
        </p:txBody>
      </p:sp>
      <p:pic>
        <p:nvPicPr>
          <p:cNvPr id="4" name="Picture 6" descr="When Do Babies and Toddlers Understand Directions &amp; Commands?">
            <a:extLst>
              <a:ext uri="{FF2B5EF4-FFF2-40B4-BE49-F238E27FC236}">
                <a16:creationId xmlns:a16="http://schemas.microsoft.com/office/drawing/2014/main" id="{36AE87D3-D22B-21B2-BFD4-BAD243C7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5" y="4003128"/>
            <a:ext cx="3978843" cy="22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C9E9-87A6-545F-E168-D1F69C30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Fine-tuning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D269-FE82-F98C-F708-85D25793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= “further training” of the LLM to                                                                                       perform </a:t>
            </a:r>
            <a:r>
              <a:rPr lang="en-US" i="1" dirty="0"/>
              <a:t>a specific task</a:t>
            </a:r>
          </a:p>
          <a:p>
            <a:pPr>
              <a:lnSpc>
                <a:spcPct val="100000"/>
              </a:lnSpc>
            </a:pPr>
            <a:r>
              <a:rPr lang="en-US" dirty="0"/>
              <a:t>For example, classifying texts</a:t>
            </a:r>
          </a:p>
          <a:p>
            <a:pPr>
              <a:lnSpc>
                <a:spcPct val="100000"/>
              </a:lnSpc>
            </a:pPr>
            <a:r>
              <a:rPr lang="en-US" dirty="0"/>
              <a:t>Or mask sensitive personal data in                                                                              a document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Typically based on </a:t>
            </a:r>
            <a:r>
              <a:rPr lang="en-US" i="1" dirty="0"/>
              <a:t>domain-specific data</a:t>
            </a:r>
          </a:p>
          <a:p>
            <a:pPr>
              <a:lnSpc>
                <a:spcPct val="100000"/>
              </a:lnSpc>
            </a:pPr>
            <a:r>
              <a:rPr lang="en-US" dirty="0"/>
              <a:t>Many methods, depending on the language model, how much data you have collected, and available computing resources</a:t>
            </a:r>
            <a:endParaRPr lang="nb-NO" dirty="0"/>
          </a:p>
        </p:txBody>
      </p:sp>
      <p:pic>
        <p:nvPicPr>
          <p:cNvPr id="4" name="Picture 3" descr="Senior Man tuning Acoustic guitar at home. Closeup of head… | Flickr">
            <a:extLst>
              <a:ext uri="{FF2B5EF4-FFF2-40B4-BE49-F238E27FC236}">
                <a16:creationId xmlns:a16="http://schemas.microsoft.com/office/drawing/2014/main" id="{751C675B-DFCB-4501-BC60-0F3A82AEB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20999" r="19994" b="6248"/>
          <a:stretch/>
        </p:blipFill>
        <p:spPr bwMode="auto">
          <a:xfrm>
            <a:off x="7056107" y="836712"/>
            <a:ext cx="4635672" cy="30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30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4A8A-CD97-3CDD-041F-83EE5D9B2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E2FA-3685-BDE5-5794-D1D49ACE4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03114" cy="46672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</a:t>
            </a:r>
            <a:r>
              <a:rPr lang="en-US" b="1" dirty="0"/>
              <a:t>prompt</a:t>
            </a:r>
            <a:r>
              <a:rPr lang="en-US" dirty="0"/>
              <a:t> is simply an </a:t>
            </a:r>
            <a:r>
              <a:rPr lang="en-US" i="1" dirty="0"/>
              <a:t>instruction</a:t>
            </a:r>
            <a:r>
              <a:rPr lang="en-US" dirty="0"/>
              <a:t> in text form that is given as input to a language model</a:t>
            </a:r>
          </a:p>
          <a:p>
            <a:pPr>
              <a:lnSpc>
                <a:spcPct val="100000"/>
              </a:lnSpc>
            </a:pPr>
            <a:r>
              <a:rPr lang="en-US" dirty="0"/>
              <a:t>Different formulations will give very different results!</a:t>
            </a:r>
          </a:p>
          <a:p>
            <a:pPr>
              <a:lnSpc>
                <a:spcPct val="100000"/>
              </a:lnSpc>
            </a:pPr>
            <a:r>
              <a:rPr lang="en-US" dirty="0"/>
              <a:t>One can also add examples of                   &lt;input, output&gt; in the prompt</a:t>
            </a:r>
            <a:endParaRPr lang="nb-NO" dirty="0"/>
          </a:p>
        </p:txBody>
      </p:sp>
      <p:pic>
        <p:nvPicPr>
          <p:cNvPr id="4098" name="Picture 2" descr="ChatGPT Prompt Training Tips Guide - Innovation Training | Design Thinking  Workshops">
            <a:extLst>
              <a:ext uri="{FF2B5EF4-FFF2-40B4-BE49-F238E27FC236}">
                <a16:creationId xmlns:a16="http://schemas.microsoft.com/office/drawing/2014/main" id="{AD67DBC3-1F6E-3DF2-3ECF-3A2C4300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38" y="1566154"/>
            <a:ext cx="4636559" cy="32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93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4412-EEFC-87B2-0FEB-80BC6CEC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BF7D-98FC-1494-AF59-C68BD8BDD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can also adjust the language model by rewarding good answers and punishing bad answers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Step 1</a:t>
            </a:r>
            <a:r>
              <a:rPr lang="en-US" dirty="0"/>
              <a:t>: estimation of a reward model from human judgments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also be used to prevent unwanted responses,                                                            e.g. hateful content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Step 2</a:t>
            </a:r>
            <a:r>
              <a:rPr lang="en-US" dirty="0"/>
              <a:t>: optimization of the LLM to maximize the                                probability of receiving "thumbs up" for the answer</a:t>
            </a:r>
            <a:endParaRPr lang="nb-NO" dirty="0"/>
          </a:p>
        </p:txBody>
      </p:sp>
      <p:pic>
        <p:nvPicPr>
          <p:cNvPr id="6146" name="Picture 2" descr="thumbs up&quot; Emoji - Download for free – Iconduck">
            <a:extLst>
              <a:ext uri="{FF2B5EF4-FFF2-40B4-BE49-F238E27FC236}">
                <a16:creationId xmlns:a16="http://schemas.microsoft.com/office/drawing/2014/main" id="{226516B9-380B-891D-BE00-CD26ED80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852936"/>
            <a:ext cx="2632171" cy="28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3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DC0-011B-2723-A0FB-ED520BE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EA8F-0655-4C6C-7EEA-E7B56373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are Large Language Models?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What can they be used for (esp. for researchers)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Challenges &amp; new developments</a:t>
            </a:r>
            <a:endParaRPr lang="nb-NO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9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BD6B-5BC1-1DA0-62D3-932F1A0D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intelligence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2157-74FA-9E69-59D2-06EBDE2A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Automated classification</a:t>
            </a:r>
          </a:p>
          <a:p>
            <a:r>
              <a:rPr lang="en-US" sz="3600" dirty="0"/>
              <a:t>Filtering</a:t>
            </a:r>
          </a:p>
          <a:p>
            <a:r>
              <a:rPr lang="en-US" sz="3600" dirty="0"/>
              <a:t>Sentiment analysis</a:t>
            </a:r>
          </a:p>
          <a:p>
            <a:r>
              <a:rPr lang="en-US" sz="3600" dirty="0"/>
              <a:t>Information extraction                                                (entity recognition,                                                          relation extraction, etc.) </a:t>
            </a:r>
          </a:p>
          <a:p>
            <a:r>
              <a:rPr lang="en-US" sz="3600" dirty="0"/>
              <a:t>Text de-identification</a:t>
            </a:r>
            <a:endParaRPr lang="nb-NO" sz="3600" dirty="0"/>
          </a:p>
        </p:txBody>
      </p:sp>
      <p:pic>
        <p:nvPicPr>
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<a:extLst>
              <a:ext uri="{FF2B5EF4-FFF2-40B4-BE49-F238E27FC236}">
                <a16:creationId xmlns:a16="http://schemas.microsoft.com/office/drawing/2014/main" id="{43442AD4-7F72-E584-DD45-7E3E95862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57" y="434469"/>
            <a:ext cx="4354943" cy="25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18B882-6B3C-B939-9CE2-F89CFB1E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956" y="3543300"/>
            <a:ext cx="5572816" cy="198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1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EBA6-2F1E-DC22-3773-3E2A7551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29" y="288087"/>
            <a:ext cx="10515600" cy="1325563"/>
          </a:xfrm>
        </p:spPr>
        <p:txBody>
          <a:bodyPr/>
          <a:lstStyle/>
          <a:p>
            <a:r>
              <a:rPr lang="en-US" dirty="0"/>
              <a:t>Language technology</a:t>
            </a:r>
            <a:endParaRPr lang="nb-NO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3EA2B1-C963-7BC2-2AB8-91E1F388335E}"/>
              </a:ext>
            </a:extLst>
          </p:cNvPr>
          <p:cNvGrpSpPr/>
          <p:nvPr/>
        </p:nvGrpSpPr>
        <p:grpSpPr>
          <a:xfrm>
            <a:off x="701950" y="1759308"/>
            <a:ext cx="2747707" cy="2236728"/>
            <a:chOff x="838200" y="1262536"/>
            <a:chExt cx="2747707" cy="2236728"/>
          </a:xfrm>
        </p:grpSpPr>
        <p:pic>
          <p:nvPicPr>
            <p:cNvPr id="7" name="Picture 2" descr="What Is Automatic Translation (...And Is It Good Enough)?">
              <a:extLst>
                <a:ext uri="{FF2B5EF4-FFF2-40B4-BE49-F238E27FC236}">
                  <a16:creationId xmlns:a16="http://schemas.microsoft.com/office/drawing/2014/main" id="{B59054E2-9904-9679-4C4B-22AD46713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305" y="1262536"/>
              <a:ext cx="1849350" cy="177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C6C866-B3C9-1ED9-B77A-732C24C426D6}"/>
                </a:ext>
              </a:extLst>
            </p:cNvPr>
            <p:cNvSpPr txBox="1"/>
            <p:nvPr/>
          </p:nvSpPr>
          <p:spPr>
            <a:xfrm>
              <a:off x="838200" y="3037599"/>
              <a:ext cx="2747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Machine translation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BE2996-EB0E-0049-1613-D5C7BE88A105}"/>
              </a:ext>
            </a:extLst>
          </p:cNvPr>
          <p:cNvGrpSpPr/>
          <p:nvPr/>
        </p:nvGrpSpPr>
        <p:grpSpPr>
          <a:xfrm>
            <a:off x="6758804" y="476683"/>
            <a:ext cx="5445725" cy="2855282"/>
            <a:chOff x="6758804" y="476683"/>
            <a:chExt cx="5445725" cy="2855282"/>
          </a:xfrm>
        </p:grpSpPr>
        <p:pic>
          <p:nvPicPr>
  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  <a:extLst>
                <a:ext uri="{FF2B5EF4-FFF2-40B4-BE49-F238E27FC236}">
                  <a16:creationId xmlns:a16="http://schemas.microsoft.com/office/drawing/2014/main" id="{1F4D89FA-41D3-3359-3DB1-DE86A5A52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9930" y="476683"/>
              <a:ext cx="3340120" cy="1936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938140-3EC3-E5C1-233B-9B3FA1F92563}"/>
                </a:ext>
              </a:extLst>
            </p:cNvPr>
            <p:cNvSpPr txBox="1"/>
            <p:nvPr/>
          </p:nvSpPr>
          <p:spPr>
            <a:xfrm>
              <a:off x="6758804" y="2500968"/>
              <a:ext cx="5445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“Text mining” (retrieving and extracting information from large amounts of texts)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171B01-0EBC-A41E-6B01-43A8B17AA38F}"/>
              </a:ext>
            </a:extLst>
          </p:cNvPr>
          <p:cNvGrpSpPr/>
          <p:nvPr/>
        </p:nvGrpSpPr>
        <p:grpSpPr>
          <a:xfrm>
            <a:off x="4376615" y="1600939"/>
            <a:ext cx="2897963" cy="2917014"/>
            <a:chOff x="4376615" y="1600938"/>
            <a:chExt cx="2897962" cy="2917014"/>
          </a:xfrm>
        </p:grpSpPr>
        <p:pic>
          <p:nvPicPr>
            <p:cNvPr id="5" name="Picture 6" descr="Natural Language Question Answering Systems">
              <a:extLst>
                <a:ext uri="{FF2B5EF4-FFF2-40B4-BE49-F238E27FC236}">
                  <a16:creationId xmlns:a16="http://schemas.microsoft.com/office/drawing/2014/main" id="{59A4392A-64EF-5D79-92D3-1823B29E1B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66"/>
            <a:stretch/>
          </p:blipFill>
          <p:spPr bwMode="auto">
            <a:xfrm>
              <a:off x="4376615" y="1600938"/>
              <a:ext cx="2382189" cy="208601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623EBD-26BE-CFB7-703F-DD18C5CCA9B7}"/>
                </a:ext>
              </a:extLst>
            </p:cNvPr>
            <p:cNvSpPr txBox="1"/>
            <p:nvPr/>
          </p:nvSpPr>
          <p:spPr>
            <a:xfrm>
              <a:off x="4526870" y="3686955"/>
              <a:ext cx="27477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Dialogue systems (chatbots etc.)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949FD7-C8C3-DD8C-E1D7-885BD4A9F956}"/>
              </a:ext>
            </a:extLst>
          </p:cNvPr>
          <p:cNvGrpSpPr/>
          <p:nvPr/>
        </p:nvGrpSpPr>
        <p:grpSpPr>
          <a:xfrm>
            <a:off x="7246066" y="3802719"/>
            <a:ext cx="4945934" cy="2622953"/>
            <a:chOff x="7246065" y="3802719"/>
            <a:chExt cx="4945934" cy="2622952"/>
          </a:xfrm>
        </p:grpSpPr>
        <p:pic>
          <p:nvPicPr>
            <p:cNvPr id="6" name="Picture 4" descr="What Is a Content Creator? – INK Blog">
              <a:extLst>
                <a:ext uri="{FF2B5EF4-FFF2-40B4-BE49-F238E27FC236}">
                  <a16:creationId xmlns:a16="http://schemas.microsoft.com/office/drawing/2014/main" id="{C8CEDD91-F291-A3F1-065A-95290D1A1C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5660" y="3802719"/>
              <a:ext cx="3087468" cy="17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E23030-D904-BACE-C57E-5F678453981C}"/>
                </a:ext>
              </a:extLst>
            </p:cNvPr>
            <p:cNvSpPr txBox="1"/>
            <p:nvPr/>
          </p:nvSpPr>
          <p:spPr>
            <a:xfrm>
              <a:off x="7246065" y="5594674"/>
              <a:ext cx="49459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Writing support                    (spellcheck, autocomplete, etc.)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619025-501B-22E7-B690-D83D68F00A5D}"/>
              </a:ext>
            </a:extLst>
          </p:cNvPr>
          <p:cNvGrpSpPr/>
          <p:nvPr/>
        </p:nvGrpSpPr>
        <p:grpSpPr>
          <a:xfrm>
            <a:off x="-512784" y="4646106"/>
            <a:ext cx="4804209" cy="1954605"/>
            <a:chOff x="-3286977" y="4118905"/>
            <a:chExt cx="4804209" cy="1654180"/>
          </a:xfrm>
        </p:grpSpPr>
        <p:pic>
          <p:nvPicPr>
            <p:cNvPr id="1026" name="Picture 2" descr="Automatic Speech Recognition (ASR) Software An Introduction, 57% OFF">
              <a:extLst>
                <a:ext uri="{FF2B5EF4-FFF2-40B4-BE49-F238E27FC236}">
                  <a16:creationId xmlns:a16="http://schemas.microsoft.com/office/drawing/2014/main" id="{1FECF160-35D9-DDA8-8F3B-CD128DB51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11815" y="4118905"/>
              <a:ext cx="2253886" cy="1126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163062-E6E5-32C8-9AE0-638481F446E2}"/>
                </a:ext>
              </a:extLst>
            </p:cNvPr>
            <p:cNvSpPr txBox="1"/>
            <p:nvPr/>
          </p:nvSpPr>
          <p:spPr>
            <a:xfrm>
              <a:off x="-3286977" y="5311420"/>
              <a:ext cx="4804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Speech technology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8A7A7E-0BCF-B23F-3178-796871F227F5}"/>
              </a:ext>
            </a:extLst>
          </p:cNvPr>
          <p:cNvGrpSpPr/>
          <p:nvPr/>
        </p:nvGrpSpPr>
        <p:grpSpPr>
          <a:xfrm>
            <a:off x="3798456" y="4755059"/>
            <a:ext cx="4066952" cy="2102943"/>
            <a:chOff x="3798456" y="4755058"/>
            <a:chExt cx="4066952" cy="2102942"/>
          </a:xfrm>
        </p:grpSpPr>
        <p:pic>
          <p:nvPicPr>
            <p:cNvPr id="1028" name="Picture 4" descr="Introduction | Machine Learning | Google for Developers">
              <a:extLst>
                <a:ext uri="{FF2B5EF4-FFF2-40B4-BE49-F238E27FC236}">
                  <a16:creationId xmlns:a16="http://schemas.microsoft.com/office/drawing/2014/main" id="{A5D0DCB8-66A0-F64C-A77F-B670BE678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456" y="4755058"/>
              <a:ext cx="3476121" cy="173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7D3C02-75F0-AFFB-628E-3C010FE5DA6D}"/>
                </a:ext>
              </a:extLst>
            </p:cNvPr>
            <p:cNvSpPr txBox="1"/>
            <p:nvPr/>
          </p:nvSpPr>
          <p:spPr>
            <a:xfrm>
              <a:off x="4497255" y="6396335"/>
              <a:ext cx="3368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Text classification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13DE9F8-0CBE-7179-4A26-F25F9E1790FA}"/>
              </a:ext>
            </a:extLst>
          </p:cNvPr>
          <p:cNvSpPr/>
          <p:nvPr/>
        </p:nvSpPr>
        <p:spPr>
          <a:xfrm>
            <a:off x="6327381" y="2249291"/>
            <a:ext cx="567328" cy="360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49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5D64-4AA5-62A0-9B64-AE51561D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creation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726D-9737-40EA-D54D-510D520C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8972"/>
            <a:ext cx="5257800" cy="451919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Autocomplete</a:t>
            </a:r>
            <a:r>
              <a:rPr lang="nb-NO" sz="3600" dirty="0"/>
              <a:t> </a:t>
            </a:r>
            <a:r>
              <a:rPr lang="en-US" sz="3600" dirty="0"/>
              <a:t>++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Writing assistance (grammar checking,   style suggestions, etc.)</a:t>
            </a:r>
          </a:p>
          <a:p>
            <a:pPr>
              <a:spcBef>
                <a:spcPts val="1800"/>
              </a:spcBef>
            </a:pPr>
            <a:r>
              <a:rPr lang="nb-NO" sz="3600" dirty="0"/>
              <a:t>«Co-pilot» for programmers</a:t>
            </a:r>
          </a:p>
          <a:p>
            <a:pPr>
              <a:spcBef>
                <a:spcPts val="1800"/>
              </a:spcBef>
            </a:pPr>
            <a:r>
              <a:rPr lang="nb-NO" sz="3600" dirty="0" err="1"/>
              <a:t>Text</a:t>
            </a:r>
            <a:r>
              <a:rPr lang="nb-NO" sz="3600" dirty="0"/>
              <a:t> </a:t>
            </a:r>
            <a:r>
              <a:rPr lang="nb-NO" sz="3600" dirty="0" err="1"/>
              <a:t>summarization</a:t>
            </a:r>
            <a:endParaRPr lang="nb-NO" sz="3600" dirty="0"/>
          </a:p>
        </p:txBody>
      </p:sp>
      <p:pic>
        <p:nvPicPr>
          <p:cNvPr id="4" name="Picture 4" descr="What Is a Content Creator? – INK Blog">
            <a:extLst>
              <a:ext uri="{FF2B5EF4-FFF2-40B4-BE49-F238E27FC236}">
                <a16:creationId xmlns:a16="http://schemas.microsoft.com/office/drawing/2014/main" id="{368322E6-C899-5699-C593-2B59665E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16" y="461282"/>
            <a:ext cx="5085184" cy="286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pilot: GitHub's AI Tool Speeds Up Development, but Comes with Risks -  Rewind">
            <a:extLst>
              <a:ext uri="{FF2B5EF4-FFF2-40B4-BE49-F238E27FC236}">
                <a16:creationId xmlns:a16="http://schemas.microsoft.com/office/drawing/2014/main" id="{097A18C1-02B5-7932-45A2-8B70D709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85" y="3784572"/>
            <a:ext cx="3815589" cy="20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13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0A0F-09D4-AAFE-AB3A-DC9F4B78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uses</a:t>
            </a:r>
            <a:endParaRPr lang="nb-NO" dirty="0"/>
          </a:p>
        </p:txBody>
      </p:sp>
      <p:pic>
        <p:nvPicPr>
          <p:cNvPr id="4" name="Picture 2" descr="Bildet : chatbot, bot, assistent, Brukerstøtte, ikon, intelligens,  virtuell, kunstig, robot, chatte, service, sosial, på nett, boble, snakke,  nettverk, dialog, program, interaktiv, budskap, bruker, app, skravling,  tale, Chatterbot, grønn, turkis, aqua ...">
            <a:extLst>
              <a:ext uri="{FF2B5EF4-FFF2-40B4-BE49-F238E27FC236}">
                <a16:creationId xmlns:a16="http://schemas.microsoft.com/office/drawing/2014/main" id="{018B5EA2-973B-1DC0-64C6-BB3ABB207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86" y="461281"/>
            <a:ext cx="3940714" cy="25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atural Language Question Answering Systems">
            <a:extLst>
              <a:ext uri="{FF2B5EF4-FFF2-40B4-BE49-F238E27FC236}">
                <a16:creationId xmlns:a16="http://schemas.microsoft.com/office/drawing/2014/main" id="{7BCB8A76-1C03-D0D6-9E44-58C24062A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3" t="18907" b="33786"/>
          <a:stretch/>
        </p:blipFill>
        <p:spPr bwMode="auto">
          <a:xfrm>
            <a:off x="9856247" y="5676853"/>
            <a:ext cx="1185293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atural Language Question Answering Systems">
            <a:extLst>
              <a:ext uri="{FF2B5EF4-FFF2-40B4-BE49-F238E27FC236}">
                <a16:creationId xmlns:a16="http://schemas.microsoft.com/office/drawing/2014/main" id="{A4953219-69BB-1E4A-BBCD-A26DBB20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66"/>
          <a:stretch/>
        </p:blipFill>
        <p:spPr bwMode="auto">
          <a:xfrm>
            <a:off x="9202804" y="3058812"/>
            <a:ext cx="2707447" cy="23708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78552C-3463-C9FE-122A-0D5D4D04A5A5}"/>
              </a:ext>
            </a:extLst>
          </p:cNvPr>
          <p:cNvSpPr/>
          <p:nvPr/>
        </p:nvSpPr>
        <p:spPr>
          <a:xfrm>
            <a:off x="11484864" y="3912061"/>
            <a:ext cx="493776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42FED91-1766-0657-9C43-9C247FA08FC5}"/>
              </a:ext>
            </a:extLst>
          </p:cNvPr>
          <p:cNvSpPr/>
          <p:nvPr/>
        </p:nvSpPr>
        <p:spPr>
          <a:xfrm>
            <a:off x="10371677" y="5347669"/>
            <a:ext cx="180499" cy="32918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DEE1-C4DF-0C05-0D54-D0F18B05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524508"/>
            <a:ext cx="5350895" cy="496836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Interactive systems (chatbots etc.)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Question answering (based on documents) &amp; Information Retrieval 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Machine translation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Speech processing</a:t>
            </a:r>
          </a:p>
        </p:txBody>
      </p:sp>
    </p:spTree>
    <p:extLst>
      <p:ext uri="{BB962C8B-B14F-4D97-AF65-F5344CB8AC3E}">
        <p14:creationId xmlns:p14="http://schemas.microsoft.com/office/powerpoint/2010/main" val="147937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2CA9-2579-819C-E9A2-E986AA058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&amp; digital humanities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E3E9-DA6D-DEB9-5099-DF445C8A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b="1" dirty="0"/>
              <a:t>with</a:t>
            </a:r>
            <a:r>
              <a:rPr lang="en-US" dirty="0"/>
              <a:t> LLMs</a:t>
            </a:r>
          </a:p>
          <a:p>
            <a:pPr lvl="1"/>
            <a:r>
              <a:rPr lang="en-US" i="1" dirty="0"/>
              <a:t>Search</a:t>
            </a:r>
            <a:r>
              <a:rPr lang="en-US" dirty="0"/>
              <a:t> &amp; </a:t>
            </a:r>
            <a:r>
              <a:rPr lang="en-US" i="1" dirty="0"/>
              <a:t>organize</a:t>
            </a:r>
            <a:r>
              <a:rPr lang="en-US" dirty="0"/>
              <a:t> text materials</a:t>
            </a:r>
          </a:p>
          <a:p>
            <a:pPr lvl="1"/>
            <a:r>
              <a:rPr lang="en-US" i="1" dirty="0"/>
              <a:t>Transcribe</a:t>
            </a:r>
            <a:r>
              <a:rPr lang="en-US" dirty="0"/>
              <a:t> audio transcripts</a:t>
            </a:r>
          </a:p>
          <a:p>
            <a:pPr lvl="1"/>
            <a:r>
              <a:rPr lang="en-US" i="1" dirty="0"/>
              <a:t>Translate</a:t>
            </a:r>
            <a:r>
              <a:rPr lang="en-US" dirty="0"/>
              <a:t> multilingual content</a:t>
            </a:r>
          </a:p>
          <a:p>
            <a:pPr lvl="1"/>
            <a:r>
              <a:rPr lang="en-US" dirty="0"/>
              <a:t>Automated </a:t>
            </a:r>
            <a:r>
              <a:rPr lang="en-US" i="1" dirty="0"/>
              <a:t>summaries</a:t>
            </a:r>
          </a:p>
          <a:p>
            <a:pPr lvl="1"/>
            <a:r>
              <a:rPr lang="en-US" i="1" dirty="0"/>
              <a:t>Writing</a:t>
            </a:r>
            <a:r>
              <a:rPr lang="en-US" dirty="0"/>
              <a:t> assistance</a:t>
            </a:r>
          </a:p>
          <a:p>
            <a:r>
              <a:rPr lang="en-US" dirty="0"/>
              <a:t>Research </a:t>
            </a:r>
            <a:r>
              <a:rPr lang="en-US" b="1" dirty="0"/>
              <a:t>on</a:t>
            </a:r>
            <a:r>
              <a:rPr lang="en-US" dirty="0"/>
              <a:t> LLMs</a:t>
            </a:r>
          </a:p>
          <a:p>
            <a:pPr lvl="1"/>
            <a:r>
              <a:rPr lang="en-US" dirty="0"/>
              <a:t>Analysis of LLM-produced content                                                                            (&amp; how those are influenced by the underlying training data)</a:t>
            </a:r>
          </a:p>
          <a:p>
            <a:pPr lvl="1"/>
            <a:r>
              <a:rPr lang="en-US" dirty="0"/>
              <a:t>Societal aspects of LLM technology</a:t>
            </a:r>
          </a:p>
          <a:p>
            <a:pPr lvl="1"/>
            <a:endParaRPr lang="en-US" dirty="0"/>
          </a:p>
        </p:txBody>
      </p:sp>
      <p:pic>
        <p:nvPicPr>
          <p:cNvPr id="1028" name="Picture 4" descr="Coffee with a Codex: Italian Aristotle | Penn Libraries">
            <a:extLst>
              <a:ext uri="{FF2B5EF4-FFF2-40B4-BE49-F238E27FC236}">
                <a16:creationId xmlns:a16="http://schemas.microsoft.com/office/drawing/2014/main" id="{10609C28-E46A-AA16-8437-284EE4F5B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1" r="6788" b="3070"/>
          <a:stretch/>
        </p:blipFill>
        <p:spPr bwMode="auto">
          <a:xfrm>
            <a:off x="8249509" y="513933"/>
            <a:ext cx="2956898" cy="40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DC0-011B-2723-A0FB-ED520BE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EA8F-0655-4C6C-7EEA-E7B56373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are Large Language Models?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can they be used for (esp. for researchers)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Challenges &amp; new developments</a:t>
            </a:r>
            <a:endParaRPr lang="nb-N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BCCC3-137E-8E7D-5CD7-4E7FCD3FC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17" y="527538"/>
            <a:ext cx="10980797" cy="60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4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F293-183D-9664-FAD9-2A2AC0BC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1: Hallucinations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18C22-D096-5403-9E7F-D992A391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11233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Language Models are optimized to produce </a:t>
            </a:r>
            <a:r>
              <a:rPr lang="en-US" i="1" dirty="0"/>
              <a:t>plausible</a:t>
            </a:r>
            <a:r>
              <a:rPr lang="en-US" dirty="0"/>
              <a:t> texts, not necessarily </a:t>
            </a:r>
            <a:r>
              <a:rPr lang="en-US" i="1" dirty="0"/>
              <a:t>correct</a:t>
            </a:r>
            <a:r>
              <a:rPr lang="en-US" dirty="0"/>
              <a:t> ones!</a:t>
            </a:r>
          </a:p>
          <a:p>
            <a:pPr>
              <a:spcBef>
                <a:spcPts val="2400"/>
              </a:spcBef>
            </a:pPr>
            <a:r>
              <a:rPr lang="en-US" dirty="0"/>
              <a:t>Incorrect answers may come from the training data, which may contain various types of errors or disinformation…</a:t>
            </a:r>
          </a:p>
          <a:p>
            <a:pPr>
              <a:spcBef>
                <a:spcPts val="2400"/>
              </a:spcBef>
            </a:pPr>
            <a:r>
              <a:rPr lang="en-US" dirty="0"/>
              <a:t>… But language models may still hallucinate with a “perfect” training set!</a:t>
            </a:r>
          </a:p>
          <a:p>
            <a:pPr>
              <a:spcBef>
                <a:spcPts val="2400"/>
              </a:spcBef>
            </a:pPr>
            <a:r>
              <a:rPr lang="en-US" dirty="0"/>
              <a:t>And often do so in an overly </a:t>
            </a:r>
            <a:r>
              <a:rPr lang="en-US" i="1" dirty="0"/>
              <a:t>confident tone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</p:txBody>
      </p:sp>
      <p:pic>
        <p:nvPicPr>
          <p:cNvPr id="2054" name="Picture 6" descr="Lecture: 27 September 2019. Andreas Wenninger: “Inclusion and exclusion as  an evidence practice in the context of Citizen Science“ – Practicing  Evidence – Evidencing Practice">
            <a:extLst>
              <a:ext uri="{FF2B5EF4-FFF2-40B4-BE49-F238E27FC236}">
                <a16:creationId xmlns:a16="http://schemas.microsoft.com/office/drawing/2014/main" id="{A8B73D4D-4656-85B8-D75A-1BA95550D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7" y="419214"/>
            <a:ext cx="2850077" cy="19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8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46A3E-6C0E-1C59-050E-A6E873F9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Control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6409F-E850-7AC4-9CA5-18495BED7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10553" cy="45395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Language Models are “black-boxes”:                                                                 we don’t really understand </a:t>
            </a:r>
            <a:r>
              <a:rPr lang="en-US" i="1" dirty="0"/>
              <a:t>why</a:t>
            </a:r>
            <a:r>
              <a:rPr lang="en-US" dirty="0"/>
              <a:t> they generate a given response</a:t>
            </a:r>
          </a:p>
          <a:p>
            <a:pPr>
              <a:spcBef>
                <a:spcPts val="1800"/>
              </a:spcBef>
            </a:pPr>
            <a:r>
              <a:rPr lang="en-US" dirty="0"/>
              <a:t>Three ways we can “steer” the model towards a desired behavior: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Prompting</a:t>
            </a:r>
            <a:r>
              <a:rPr lang="en-US" dirty="0"/>
              <a:t> with specific instructions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Fine-tuning</a:t>
            </a:r>
            <a:r>
              <a:rPr lang="en-US" dirty="0"/>
              <a:t> (= further training) on task-specific data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Reinforcement learning </a:t>
            </a:r>
            <a:r>
              <a:rPr lang="en-US" dirty="0"/>
              <a:t>(reward good responses and punish bad ones)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ym typeface="Wingdings" panose="05000000000000000000" pitchFamily="2" charset="2"/>
              </a:rPr>
              <a:t>    But </a:t>
            </a:r>
            <a:r>
              <a:rPr lang="en-US" b="1" dirty="0"/>
              <a:t>the model may still behave in unpredictable ways 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00" dirty="0"/>
          </a:p>
        </p:txBody>
      </p:sp>
      <p:pic>
        <p:nvPicPr>
          <p:cNvPr id="1026" name="Picture 2" descr="Behaviorismus | Behaviorismus | Oliver Tacke | Flickr">
            <a:extLst>
              <a:ext uri="{FF2B5EF4-FFF2-40B4-BE49-F238E27FC236}">
                <a16:creationId xmlns:a16="http://schemas.microsoft.com/office/drawing/2014/main" id="{A0322636-64B2-EB89-DBB6-F19CE9D5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19" y="308759"/>
            <a:ext cx="3711038" cy="14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1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84B3-9C88-50DA-BE62-2D57C25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developments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A1DA5-9D39-FB26-E191-528C8F5E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011615"/>
            <a:ext cx="11013831" cy="1481260"/>
          </a:xfrm>
        </p:spPr>
        <p:txBody>
          <a:bodyPr>
            <a:normAutofit/>
          </a:bodyPr>
          <a:lstStyle/>
          <a:p>
            <a:pPr marL="514338" indent="-514338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b="1" dirty="0"/>
              <a:t> Multimodal models</a:t>
            </a:r>
            <a:r>
              <a:rPr lang="en-US" dirty="0"/>
              <a:t>: train the language model with more and richer  data than just text: images, videos, audio, sensor data, etc.</a:t>
            </a:r>
            <a:endParaRPr lang="nb-NO" dirty="0"/>
          </a:p>
        </p:txBody>
      </p:sp>
      <p:pic>
        <p:nvPicPr>
          <p:cNvPr id="5" name="Picture 2" descr="Content Marketing Inspiration: 16 Pointless Websites That Went Viral -  Kaizen">
            <a:extLst>
              <a:ext uri="{FF2B5EF4-FFF2-40B4-BE49-F238E27FC236}">
                <a16:creationId xmlns:a16="http://schemas.microsoft.com/office/drawing/2014/main" id="{C2834301-F275-7841-07B2-06B77D11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55" y="2189088"/>
            <a:ext cx="6361491" cy="22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33BF28-BB18-C1ED-7EFA-29122305DE4E}"/>
              </a:ext>
            </a:extLst>
          </p:cNvPr>
          <p:cNvSpPr/>
          <p:nvPr/>
        </p:nvSpPr>
        <p:spPr>
          <a:xfrm>
            <a:off x="719403" y="4965171"/>
            <a:ext cx="672075" cy="67207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28514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784B3-9C88-50DA-BE62-2D57C252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developments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A1DA5-9D39-FB26-E191-528C8F5E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37" y="4747769"/>
            <a:ext cx="11214087" cy="1745107"/>
          </a:xfrm>
        </p:spPr>
        <p:txBody>
          <a:bodyPr>
            <a:normAutofit fontScale="92500"/>
          </a:bodyPr>
          <a:lstStyle/>
          <a:p>
            <a:pPr marL="514338" indent="-514338">
              <a:lnSpc>
                <a:spcPct val="100000"/>
              </a:lnSpc>
              <a:buFont typeface="+mj-lt"/>
              <a:buAutoNum type="arabicPeriod" startAt="2"/>
            </a:pPr>
            <a:r>
              <a:rPr lang="en-US" sz="3200" dirty="0"/>
              <a:t> Integration of knowledge sources with </a:t>
            </a:r>
            <a:r>
              <a:rPr lang="en-US" sz="3200" i="1" dirty="0"/>
              <a:t>retrieval-augmented models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i="1" dirty="0"/>
              <a:t>Key idea</a:t>
            </a:r>
            <a:r>
              <a:rPr lang="en-US" sz="2800" dirty="0"/>
              <a:t>: the language model first looks for relevant information in a text database and produces its answers based on it found</a:t>
            </a:r>
            <a:endParaRPr lang="nb-NO" sz="2800" dirty="0"/>
          </a:p>
        </p:txBody>
      </p:sp>
      <p:pic>
        <p:nvPicPr>
          <p:cNvPr id="4" name="Picture 10" descr="Knowledge graph - Wikipedia">
            <a:extLst>
              <a:ext uri="{FF2B5EF4-FFF2-40B4-BE49-F238E27FC236}">
                <a16:creationId xmlns:a16="http://schemas.microsoft.com/office/drawing/2014/main" id="{B8E4C32B-5431-B829-5314-93CDA6239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86" y="1354915"/>
            <a:ext cx="3871121" cy="29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27811-3F4A-E6FD-AA93-DE61D70A2441}"/>
              </a:ext>
            </a:extLst>
          </p:cNvPr>
          <p:cNvGrpSpPr/>
          <p:nvPr/>
        </p:nvGrpSpPr>
        <p:grpSpPr>
          <a:xfrm>
            <a:off x="8322198" y="1354913"/>
            <a:ext cx="3424325" cy="3251811"/>
            <a:chOff x="8322197" y="1354914"/>
            <a:chExt cx="3424325" cy="32518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F2CF76-8DEE-B702-71AA-14118244A2DF}"/>
                </a:ext>
              </a:extLst>
            </p:cNvPr>
            <p:cNvSpPr txBox="1"/>
            <p:nvPr/>
          </p:nvSpPr>
          <p:spPr>
            <a:xfrm>
              <a:off x="8497765" y="1354914"/>
              <a:ext cx="3248757" cy="2308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/>
              <a:r>
                <a:rPr lang="en-US" sz="2400" b="1" dirty="0">
                  <a:solidFill>
                    <a:prstClr val="black"/>
                  </a:solidFill>
                  <a:latin typeface="Calibri" panose="020F0502020204030204"/>
                </a:rPr>
                <a:t>Benefits:</a:t>
              </a:r>
            </a:p>
            <a:p>
              <a:pPr marL="342900" indent="-342900" defTabSz="914377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Reduces the risk of hallucinations</a:t>
              </a:r>
            </a:p>
            <a:p>
              <a:pPr marL="342900" indent="-342900" defTabSz="914377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Better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explainability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342900" indent="-342900" defTabSz="914377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Easy to update the database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DCE4C52-E059-12F5-9E6C-B9773B5C30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2197" y="3144550"/>
              <a:ext cx="335666" cy="14621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7625A7-0AD8-7EE8-EFEF-71D498680A42}"/>
              </a:ext>
            </a:extLst>
          </p:cNvPr>
          <p:cNvSpPr/>
          <p:nvPr/>
        </p:nvSpPr>
        <p:spPr>
          <a:xfrm>
            <a:off x="434993" y="4730217"/>
            <a:ext cx="672075" cy="67207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9681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114A-4918-2930-9106-161F3CF6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developments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7C62-CFCB-1D9C-2F5E-9966F2C6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823" y="4346480"/>
            <a:ext cx="10250355" cy="2084851"/>
          </a:xfrm>
        </p:spPr>
        <p:txBody>
          <a:bodyPr>
            <a:normAutofit fontScale="92500" lnSpcReduction="10000"/>
          </a:bodyPr>
          <a:lstStyle/>
          <a:p>
            <a:pPr marL="514338" indent="-514338">
              <a:lnSpc>
                <a:spcPct val="110000"/>
              </a:lnSpc>
              <a:buFont typeface="+mj-lt"/>
              <a:buAutoNum type="arabicPeriod" startAt="3"/>
            </a:pPr>
            <a:r>
              <a:rPr lang="en-US" sz="3200" dirty="0"/>
              <a:t>The rise of </a:t>
            </a:r>
            <a:r>
              <a:rPr lang="en-US" sz="3200" b="1" dirty="0"/>
              <a:t>open-source language models                                           </a:t>
            </a:r>
            <a:r>
              <a:rPr lang="en-US" sz="3200" dirty="0"/>
              <a:t>(e.g. the Llama models developed by Meta)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Possible to use large language models without relying on cloud-based APIs that sends data on the web</a:t>
            </a:r>
            <a:endParaRPr lang="nb-NO" sz="3200" dirty="0"/>
          </a:p>
        </p:txBody>
      </p:sp>
      <p:pic>
        <p:nvPicPr>
          <p:cNvPr id="5124" name="Picture 4" descr="Meta heats up the tech giants' fight with the launch of LLaMA, an AI  language model three times bigger than GPT-3">
            <a:extLst>
              <a:ext uri="{FF2B5EF4-FFF2-40B4-BE49-F238E27FC236}">
                <a16:creationId xmlns:a16="http://schemas.microsoft.com/office/drawing/2014/main" id="{1C4D9EF6-A853-9CE5-F4A8-869467CB5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826245"/>
            <a:ext cx="4518017" cy="21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6EC9BE-CB93-5CE9-4D14-14DC73533F85}"/>
              </a:ext>
            </a:extLst>
          </p:cNvPr>
          <p:cNvSpPr/>
          <p:nvPr/>
        </p:nvSpPr>
        <p:spPr>
          <a:xfrm>
            <a:off x="838200" y="4322705"/>
            <a:ext cx="672075" cy="67207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52801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BD8B-E9B5-727D-FD3C-2AE372898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advent of Large Language Models (LLMs)</a:t>
            </a:r>
            <a:endParaRPr lang="nb-NO" dirty="0"/>
          </a:p>
        </p:txBody>
      </p:sp>
      <p:pic>
        <p:nvPicPr>
          <p:cNvPr id="1026" name="Picture 2" descr="ChatGPT Wrote This Article About Large Language Models">
            <a:extLst>
              <a:ext uri="{FF2B5EF4-FFF2-40B4-BE49-F238E27FC236}">
                <a16:creationId xmlns:a16="http://schemas.microsoft.com/office/drawing/2014/main" id="{FB076AA0-76AA-039C-DAF8-E9568A54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5" y="1766279"/>
            <a:ext cx="7426569" cy="41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584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DC0-011B-2723-A0FB-ED520BE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EA8F-0655-4C6C-7EEA-E7B56373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are Large Language Models?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can they be used for (esp. for researchers)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Challenges &amp; new developments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nb-NO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D3FF-EF32-2A27-FA20-AA8831C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D0E1-0D1B-007B-FE16-484187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73430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Large Language Models are </a:t>
            </a:r>
            <a:r>
              <a:rPr lang="en-US" b="1" dirty="0"/>
              <a:t>powerful tools </a:t>
            </a:r>
            <a:r>
              <a:rPr lang="en-US" dirty="0"/>
              <a:t>that can                                 be applied to a wide array of language processing tasks: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i="1" dirty="0"/>
              <a:t>“Document intelligence”: </a:t>
            </a:r>
            <a:r>
              <a:rPr lang="en-US" dirty="0"/>
              <a:t>information extraction, classification, filtering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i="1" dirty="0"/>
              <a:t>Writing assistance</a:t>
            </a:r>
            <a:r>
              <a:rPr lang="en-US" dirty="0"/>
              <a:t>: transcription, translation, summarization, “co-pilots”</a:t>
            </a:r>
            <a:endParaRPr lang="en-US" sz="11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But we also need to be aware of their </a:t>
            </a:r>
            <a:r>
              <a:rPr lang="en-US" b="1" dirty="0"/>
              <a:t>limitations</a:t>
            </a:r>
            <a:endParaRPr lang="en-US" sz="11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… And discuss how to </a:t>
            </a:r>
            <a:r>
              <a:rPr lang="en-US" b="1" dirty="0"/>
              <a:t>regulate</a:t>
            </a:r>
            <a:r>
              <a:rPr lang="en-US" dirty="0"/>
              <a:t> their deployment                                      (notably in terms of </a:t>
            </a:r>
            <a:r>
              <a:rPr lang="en-US" i="1" dirty="0"/>
              <a:t>accountability</a:t>
            </a:r>
            <a:r>
              <a:rPr lang="en-US" dirty="0"/>
              <a:t>, </a:t>
            </a:r>
            <a:r>
              <a:rPr lang="en-US" i="1" dirty="0"/>
              <a:t>transparency</a:t>
            </a:r>
            <a:r>
              <a:rPr lang="en-US" dirty="0"/>
              <a:t> &amp; </a:t>
            </a:r>
            <a:r>
              <a:rPr lang="en-US" i="1" dirty="0"/>
              <a:t>data protection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nb-NO" dirty="0"/>
          </a:p>
        </p:txBody>
      </p:sp>
      <p:pic>
        <p:nvPicPr>
          <p:cNvPr id="3076" name="Picture 4" descr="AI or Human: Creating Helpful, Reliable, People First Content | DEANLONG.io">
            <a:extLst>
              <a:ext uri="{FF2B5EF4-FFF2-40B4-BE49-F238E27FC236}">
                <a16:creationId xmlns:a16="http://schemas.microsoft.com/office/drawing/2014/main" id="{EC6D3F5F-55DA-D2B5-503A-01ACA50A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31" y="285007"/>
            <a:ext cx="1852552" cy="185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BD8B-E9B5-727D-FD3C-2AE37289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01154" cy="1325563"/>
          </a:xfrm>
        </p:spPr>
        <p:txBody>
          <a:bodyPr/>
          <a:lstStyle/>
          <a:p>
            <a:r>
              <a:rPr lang="en-US" dirty="0"/>
              <a:t>The advent of Large Language Models (LLMs)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A9A74-6CC3-8031-9D4B-88C0483B7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545" y="3247376"/>
            <a:ext cx="7344376" cy="128937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Today's language technology software almost always have a </a:t>
            </a:r>
            <a:r>
              <a:rPr lang="en-US" i="1" dirty="0"/>
              <a:t>large language model </a:t>
            </a:r>
            <a:r>
              <a:rPr lang="en-US" dirty="0"/>
              <a:t>at their core</a:t>
            </a:r>
          </a:p>
        </p:txBody>
      </p:sp>
      <p:pic>
        <p:nvPicPr>
          <p:cNvPr id="1026" name="Picture 2" descr="ChatGPT Wrote This Article About Large Language Models">
            <a:extLst>
              <a:ext uri="{FF2B5EF4-FFF2-40B4-BE49-F238E27FC236}">
                <a16:creationId xmlns:a16="http://schemas.microsoft.com/office/drawing/2014/main" id="{FB076AA0-76AA-039C-DAF8-E9568A54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88" y="459766"/>
            <a:ext cx="3949096" cy="22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55E2647-2B0E-4147-39E4-183CD9AA424A}"/>
              </a:ext>
            </a:extLst>
          </p:cNvPr>
          <p:cNvGrpSpPr/>
          <p:nvPr/>
        </p:nvGrpSpPr>
        <p:grpSpPr>
          <a:xfrm>
            <a:off x="950883" y="4459925"/>
            <a:ext cx="10515404" cy="2032950"/>
            <a:chOff x="957558" y="4398024"/>
            <a:chExt cx="10515404" cy="2032950"/>
          </a:xfrm>
        </p:grpSpPr>
        <p:pic>
          <p:nvPicPr>
            <p:cNvPr id="2052" name="Picture 4" descr="12,590 Car Engine Line Drawing Images, Stock Photos, 3D objects, &amp; Vectors  | Shutterstock">
              <a:extLst>
                <a:ext uri="{FF2B5EF4-FFF2-40B4-BE49-F238E27FC236}">
                  <a16:creationId xmlns:a16="http://schemas.microsoft.com/office/drawing/2014/main" id="{CF6B1F39-5CDF-3F1C-4EDD-CC7641D4D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86"/>
            <a:stretch/>
          </p:blipFill>
          <p:spPr bwMode="auto">
            <a:xfrm>
              <a:off x="8409373" y="4398024"/>
              <a:ext cx="3063589" cy="203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ustom Warning Sign - Add Your Own Text to a Choice of Graphics">
              <a:extLst>
                <a:ext uri="{FF2B5EF4-FFF2-40B4-BE49-F238E27FC236}">
                  <a16:creationId xmlns:a16="http://schemas.microsoft.com/office/drawing/2014/main" id="{E4867D3E-7D5D-05B7-B8D0-E6C2462A5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58" y="4750074"/>
              <a:ext cx="1210408" cy="1210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844BFC-7F47-5045-60DD-3357A76A5433}"/>
                </a:ext>
              </a:extLst>
            </p:cNvPr>
            <p:cNvSpPr txBox="1"/>
            <p:nvPr/>
          </p:nvSpPr>
          <p:spPr>
            <a:xfrm>
              <a:off x="2426545" y="4868516"/>
              <a:ext cx="6096000" cy="1091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/>
                <a:t>But a complete system is about much more than just a language model!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5C8D7E-A932-7DE8-441F-57E4B3F61F78}"/>
              </a:ext>
            </a:extLst>
          </p:cNvPr>
          <p:cNvSpPr/>
          <p:nvPr/>
        </p:nvSpPr>
        <p:spPr>
          <a:xfrm>
            <a:off x="1868847" y="3136993"/>
            <a:ext cx="8116134" cy="13997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0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DC0-011B-2723-A0FB-ED520BE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EA8F-0655-4C6C-7EEA-E7B56373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are Large Language Models?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What can they be used for (esp. for researchers)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Challenges &amp; new developments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85079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3DC0-011B-2723-A0FB-ED520BE5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EA8F-0655-4C6C-7EEA-E7B56373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What are Large Language Models?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What can they be used for (esp. for researchers) 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85000"/>
                  </a:schemeClr>
                </a:solidFill>
              </a:rPr>
              <a:t>Challenges &amp; new developments</a:t>
            </a:r>
            <a:endParaRPr lang="nb-NO" sz="3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8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66E-574A-5D64-9DCE-4E6E465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Models?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9D56-8398-65DA-8236-DF893B95F8B6}"/>
              </a:ext>
            </a:extLst>
          </p:cNvPr>
          <p:cNvSpPr txBox="1"/>
          <p:nvPr/>
        </p:nvSpPr>
        <p:spPr>
          <a:xfrm>
            <a:off x="838200" y="1672875"/>
            <a:ext cx="9730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= Machine learning systems optimized to </a:t>
            </a:r>
            <a:r>
              <a:rPr lang="en-US" sz="2400" i="1" dirty="0">
                <a:sym typeface="Wingdings" panose="05000000000000000000" pitchFamily="2" charset="2"/>
              </a:rPr>
              <a:t>predict the next word in text</a:t>
            </a:r>
            <a:endParaRPr lang="en-US" sz="2400" dirty="0"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8EA0E-9054-2B8B-D6AB-78ACB1004DC5}"/>
              </a:ext>
            </a:extLst>
          </p:cNvPr>
          <p:cNvGrpSpPr/>
          <p:nvPr/>
        </p:nvGrpSpPr>
        <p:grpSpPr>
          <a:xfrm>
            <a:off x="1027214" y="1645420"/>
            <a:ext cx="4550229" cy="2165247"/>
            <a:chOff x="1027214" y="1645420"/>
            <a:chExt cx="4550229" cy="216524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7BE8EC-B60F-6E0D-B9E2-1B3148A0641D}"/>
                </a:ext>
              </a:extLst>
            </p:cNvPr>
            <p:cNvCxnSpPr>
              <a:cxnSpLocks/>
            </p:cNvCxnSpPr>
            <p:nvPr/>
          </p:nvCxnSpPr>
          <p:spPr>
            <a:xfrm>
              <a:off x="2256312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C6C0A-1275-0A2C-8AF1-2E73DA9F45D8}"/>
                </a:ext>
              </a:extLst>
            </p:cNvPr>
            <p:cNvSpPr/>
            <p:nvPr/>
          </p:nvSpPr>
          <p:spPr>
            <a:xfrm>
              <a:off x="1128156" y="1645420"/>
              <a:ext cx="3247901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9D1F2B-3706-A11F-BF8A-3EDFC371E8D0}"/>
                </a:ext>
              </a:extLst>
            </p:cNvPr>
            <p:cNvSpPr txBox="1"/>
            <p:nvPr/>
          </p:nvSpPr>
          <p:spPr>
            <a:xfrm>
              <a:off x="1027214" y="2610338"/>
              <a:ext cx="4550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Deep neural network </a:t>
              </a:r>
            </a:p>
            <a:p>
              <a:r>
                <a:rPr lang="en-US" sz="2400" dirty="0"/>
                <a:t>(</a:t>
              </a:r>
              <a:r>
                <a:rPr lang="en-US" sz="2400" i="1" dirty="0"/>
                <a:t>Transformer</a:t>
              </a:r>
              <a:r>
                <a:rPr lang="en-US" sz="2400" dirty="0"/>
                <a:t> architecture)</a:t>
              </a:r>
            </a:p>
            <a:p>
              <a:r>
                <a:rPr lang="nb-NO" sz="2400" dirty="0" err="1"/>
                <a:t>with</a:t>
              </a:r>
              <a:r>
                <a:rPr lang="nb-NO" sz="2400" dirty="0"/>
                <a:t> </a:t>
              </a:r>
              <a:r>
                <a:rPr lang="nb-NO" sz="2400" dirty="0" err="1"/>
                <a:t>many</a:t>
              </a:r>
              <a:r>
                <a:rPr lang="nb-NO" sz="2400" dirty="0"/>
                <a:t> billions </a:t>
              </a:r>
              <a:r>
                <a:rPr lang="nb-NO" sz="2400" dirty="0" err="1"/>
                <a:t>of</a:t>
              </a:r>
              <a:r>
                <a:rPr lang="nb-NO" sz="2400" dirty="0"/>
                <a:t> parameters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D8DCA-4583-324B-F587-826B3700F783}"/>
              </a:ext>
            </a:extLst>
          </p:cNvPr>
          <p:cNvGrpSpPr/>
          <p:nvPr/>
        </p:nvGrpSpPr>
        <p:grpSpPr>
          <a:xfrm>
            <a:off x="5985168" y="1635397"/>
            <a:ext cx="5442858" cy="2211471"/>
            <a:chOff x="5985168" y="1635397"/>
            <a:chExt cx="5442858" cy="221147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CA2D7D-F145-A3BD-8E35-6CF27B30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108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022D59-2CDF-88B5-471F-4D5EB7199772}"/>
                </a:ext>
              </a:extLst>
            </p:cNvPr>
            <p:cNvSpPr/>
            <p:nvPr/>
          </p:nvSpPr>
          <p:spPr>
            <a:xfrm>
              <a:off x="5985168" y="1635397"/>
              <a:ext cx="3621968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A5819-76D2-D9E2-DFF4-6CCD5139D22C}"/>
                </a:ext>
              </a:extLst>
            </p:cNvPr>
            <p:cNvSpPr txBox="1"/>
            <p:nvPr/>
          </p:nvSpPr>
          <p:spPr>
            <a:xfrm>
              <a:off x="6877796" y="2646539"/>
              <a:ext cx="4550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Trained on huge collections of texts crawled from the web (Wikipedia, books, web fora, etc.)</a:t>
              </a:r>
              <a:endParaRPr lang="nb-NO" sz="24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2C3E3-D9E9-B5C7-C01B-CD1F92C9BCA4}"/>
              </a:ext>
            </a:extLst>
          </p:cNvPr>
          <p:cNvSpPr txBox="1"/>
          <p:nvPr/>
        </p:nvSpPr>
        <p:spPr>
          <a:xfrm>
            <a:off x="1027214" y="4358867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a by-product of this “guessing game”, the neural model will gradually build up </a:t>
            </a:r>
            <a:r>
              <a:rPr lang="en-US" sz="2400" b="1" dirty="0"/>
              <a:t>representations</a:t>
            </a:r>
            <a:r>
              <a:rPr lang="en-US" sz="2400" dirty="0"/>
              <a:t> of both </a:t>
            </a:r>
            <a:r>
              <a:rPr lang="en-US" sz="2400" i="1" dirty="0"/>
              <a:t>linguistic</a:t>
            </a:r>
            <a:r>
              <a:rPr lang="en-US" sz="2400" dirty="0"/>
              <a:t> and </a:t>
            </a:r>
            <a:r>
              <a:rPr lang="en-US" sz="2400" i="1" dirty="0"/>
              <a:t>world</a:t>
            </a:r>
            <a:r>
              <a:rPr lang="en-US" sz="2400" dirty="0"/>
              <a:t> knowledge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EA66A2-1E21-BB75-027C-3C97D03BDA6A}"/>
              </a:ext>
            </a:extLst>
          </p:cNvPr>
          <p:cNvSpPr txBox="1"/>
          <p:nvPr/>
        </p:nvSpPr>
        <p:spPr>
          <a:xfrm>
            <a:off x="1077688" y="5355593"/>
            <a:ext cx="1034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model can then be </a:t>
            </a:r>
            <a:r>
              <a:rPr lang="en-US" sz="2400" i="1" dirty="0"/>
              <a:t>adapted</a:t>
            </a:r>
            <a:r>
              <a:rPr lang="en-US" sz="2400" dirty="0"/>
              <a:t> for various text processing tasks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882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89C5-621A-E2BD-D70F-DBB1B5BF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" y="102069"/>
            <a:ext cx="3862579" cy="1325563"/>
          </a:xfrm>
        </p:spPr>
        <p:txBody>
          <a:bodyPr>
            <a:normAutofit/>
          </a:bodyPr>
          <a:lstStyle/>
          <a:p>
            <a:r>
              <a:rPr lang="en-US" dirty="0"/>
              <a:t>How does an LLM work?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F5871-D6C0-DB71-2F8E-4C0BDFE8BD88}"/>
              </a:ext>
            </a:extLst>
          </p:cNvPr>
          <p:cNvSpPr txBox="1"/>
          <p:nvPr/>
        </p:nvSpPr>
        <p:spPr>
          <a:xfrm>
            <a:off x="877824" y="5814875"/>
            <a:ext cx="9939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“Her er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kort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eksempelsetning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.”</a:t>
            </a:r>
            <a:endParaRPr lang="nb-NO" sz="44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DA87D9-1F9C-57A3-F35E-09E0A3474EDF}"/>
              </a:ext>
            </a:extLst>
          </p:cNvPr>
          <p:cNvGrpSpPr/>
          <p:nvPr/>
        </p:nvGrpSpPr>
        <p:grpSpPr>
          <a:xfrm>
            <a:off x="4629150" y="5272743"/>
            <a:ext cx="8004047" cy="640080"/>
            <a:chOff x="4629148" y="5272743"/>
            <a:chExt cx="8004047" cy="64008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FBAC882-645B-13A3-F9F8-6F11ADF41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9148" y="5272743"/>
              <a:ext cx="0" cy="64008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AE7754-546E-EDBC-D5FA-481AFF1E66FC}"/>
                </a:ext>
              </a:extLst>
            </p:cNvPr>
            <p:cNvSpPr txBox="1"/>
            <p:nvPr/>
          </p:nvSpPr>
          <p:spPr>
            <a:xfrm>
              <a:off x="4857748" y="5338636"/>
              <a:ext cx="7775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Tokenization (= segmentation in word pieces)</a:t>
              </a:r>
              <a:endParaRPr lang="nb-NO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73DA3-3361-9FB1-6504-07F1A0538E9F}"/>
              </a:ext>
            </a:extLst>
          </p:cNvPr>
          <p:cNvGrpSpPr/>
          <p:nvPr/>
        </p:nvGrpSpPr>
        <p:grpSpPr>
          <a:xfrm>
            <a:off x="954787" y="4442640"/>
            <a:ext cx="9954768" cy="769441"/>
            <a:chOff x="954787" y="4442639"/>
            <a:chExt cx="9954768" cy="7694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44E772-AAC3-06C1-6638-2311B9B1F56F}"/>
                </a:ext>
              </a:extLst>
            </p:cNvPr>
            <p:cNvSpPr txBox="1"/>
            <p:nvPr/>
          </p:nvSpPr>
          <p:spPr>
            <a:xfrm>
              <a:off x="970027" y="4442639"/>
              <a:ext cx="99395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Her   er  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en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 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kort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  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eksempel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 -</a:t>
              </a:r>
              <a:r>
                <a:rPr lang="en-US" sz="4400" dirty="0" err="1">
                  <a:solidFill>
                    <a:prstClr val="black"/>
                  </a:solidFill>
                  <a:latin typeface="Calibri" panose="020F0502020204030204"/>
                </a:rPr>
                <a:t>setning</a:t>
              </a: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   .</a:t>
              </a:r>
              <a:endParaRPr lang="nb-NO" sz="4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E9718B-00AF-8CDA-EE7A-D4860A77E9F5}"/>
                </a:ext>
              </a:extLst>
            </p:cNvPr>
            <p:cNvSpPr/>
            <p:nvPr/>
          </p:nvSpPr>
          <p:spPr>
            <a:xfrm>
              <a:off x="954787" y="4471687"/>
              <a:ext cx="1042416" cy="676385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44DCB1-AD6E-D682-2A7C-A270054ACEA4}"/>
                </a:ext>
              </a:extLst>
            </p:cNvPr>
            <p:cNvSpPr/>
            <p:nvPr/>
          </p:nvSpPr>
          <p:spPr>
            <a:xfrm>
              <a:off x="2122171" y="4471687"/>
              <a:ext cx="716280" cy="668925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55CF0D-2540-D0C1-31EC-4C8DF292D19C}"/>
                </a:ext>
              </a:extLst>
            </p:cNvPr>
            <p:cNvSpPr/>
            <p:nvPr/>
          </p:nvSpPr>
          <p:spPr>
            <a:xfrm>
              <a:off x="2963419" y="4461178"/>
              <a:ext cx="880872" cy="676386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68E3E5-C9EF-B8A3-31C1-D4905681A5D5}"/>
                </a:ext>
              </a:extLst>
            </p:cNvPr>
            <p:cNvSpPr/>
            <p:nvPr/>
          </p:nvSpPr>
          <p:spPr>
            <a:xfrm>
              <a:off x="3966211" y="4461178"/>
              <a:ext cx="1112520" cy="691626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DF25F7-B00D-A21E-5A8A-6F5CE6DBB313}"/>
                </a:ext>
              </a:extLst>
            </p:cNvPr>
            <p:cNvSpPr/>
            <p:nvPr/>
          </p:nvSpPr>
          <p:spPr>
            <a:xfrm>
              <a:off x="5278375" y="4447135"/>
              <a:ext cx="2305812" cy="710082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C6E7C4-1959-A40D-2D3B-94D531187EAA}"/>
                </a:ext>
              </a:extLst>
            </p:cNvPr>
            <p:cNvSpPr/>
            <p:nvPr/>
          </p:nvSpPr>
          <p:spPr>
            <a:xfrm>
              <a:off x="7706867" y="4455074"/>
              <a:ext cx="2071880" cy="699449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C3C2A0-59AC-784F-EE7C-690D904EF72D}"/>
                </a:ext>
              </a:extLst>
            </p:cNvPr>
            <p:cNvSpPr/>
            <p:nvPr/>
          </p:nvSpPr>
          <p:spPr>
            <a:xfrm>
              <a:off x="9873615" y="4461170"/>
              <a:ext cx="426340" cy="699449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nb-NO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A8A87A9-6AEC-FCFF-3B95-C9343C12699E}"/>
              </a:ext>
            </a:extLst>
          </p:cNvPr>
          <p:cNvGrpSpPr/>
          <p:nvPr/>
        </p:nvGrpSpPr>
        <p:grpSpPr>
          <a:xfrm>
            <a:off x="-31946" y="3059669"/>
            <a:ext cx="12201085" cy="1382680"/>
            <a:chOff x="-31945" y="3059669"/>
            <a:chExt cx="12201085" cy="138268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EAFCE0-2B0A-DAC2-7A3F-69CD9891E8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78552" y="3429000"/>
              <a:ext cx="8191" cy="8538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111373-0780-CD63-F91F-39861ED31E1D}"/>
                </a:ext>
              </a:extLst>
            </p:cNvPr>
            <p:cNvSpPr txBox="1"/>
            <p:nvPr/>
          </p:nvSpPr>
          <p:spPr>
            <a:xfrm>
              <a:off x="-31945" y="3059670"/>
              <a:ext cx="1903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[-2.1, 3.4, 6.2,…]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99207-B0A5-3169-4F1F-9AA5583F01E9}"/>
                </a:ext>
              </a:extLst>
            </p:cNvPr>
            <p:cNvSpPr txBox="1"/>
            <p:nvPr/>
          </p:nvSpPr>
          <p:spPr>
            <a:xfrm>
              <a:off x="1381887" y="3059669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[3.6, 2.7, -1.2,…]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F36EBD-6FAE-BDAF-E58A-6BC8BD204AA6}"/>
                </a:ext>
              </a:extLst>
            </p:cNvPr>
            <p:cNvSpPr txBox="1"/>
            <p:nvPr/>
          </p:nvSpPr>
          <p:spPr>
            <a:xfrm>
              <a:off x="2735627" y="3059670"/>
              <a:ext cx="16731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[-0.5, 2.2, -1.9,…]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5D02E5-0043-B3D8-9341-0F8319C7BF4A}"/>
                </a:ext>
              </a:extLst>
            </p:cNvPr>
            <p:cNvSpPr txBox="1"/>
            <p:nvPr/>
          </p:nvSpPr>
          <p:spPr>
            <a:xfrm>
              <a:off x="4175787" y="3059670"/>
              <a:ext cx="2255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[-7.9, -4.5, -1.3,…]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4081971-1C49-BE6E-665A-28CDF0FFA137}"/>
                </a:ext>
              </a:extLst>
            </p:cNvPr>
            <p:cNvSpPr txBox="1"/>
            <p:nvPr/>
          </p:nvSpPr>
          <p:spPr>
            <a:xfrm>
              <a:off x="5724123" y="3059670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[2.3, -3.6, 3.1,…]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5DE074-E508-DB3F-5207-A8C52CF9F6D0}"/>
                </a:ext>
              </a:extLst>
            </p:cNvPr>
            <p:cNvSpPr txBox="1"/>
            <p:nvPr/>
          </p:nvSpPr>
          <p:spPr>
            <a:xfrm>
              <a:off x="7592566" y="3059670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[-9.1, -9.3, 1.7,…]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8436B2-D4C3-F377-4BF2-5502B1215F96}"/>
                </a:ext>
              </a:extLst>
            </p:cNvPr>
            <p:cNvSpPr txBox="1"/>
            <p:nvPr/>
          </p:nvSpPr>
          <p:spPr>
            <a:xfrm>
              <a:off x="9445753" y="3059670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[-7.2, 2.8, 8.1,…]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A593757-A4EB-A166-5C7F-ECF7C16BD1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35978" y="3524204"/>
              <a:ext cx="111825" cy="8208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6A76682-AD95-185D-6596-95D54CD00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2171" y="3452204"/>
              <a:ext cx="304797" cy="808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B38F4FA-3784-5C08-F1DC-2E380EC6B0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03855" y="3452204"/>
              <a:ext cx="1" cy="833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6805D80-3769-DB68-085F-DEB24FDB9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6176" y="3439633"/>
              <a:ext cx="0" cy="846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3B6E4C8-CE4B-AF93-5DD5-AD5B94BB9397}"/>
                </a:ext>
              </a:extLst>
            </p:cNvPr>
            <p:cNvCxnSpPr>
              <a:cxnSpLocks/>
              <a:endCxn id="31" idx="2"/>
            </p:cNvCxnSpPr>
            <p:nvPr/>
          </p:nvCxnSpPr>
          <p:spPr>
            <a:xfrm flipV="1">
              <a:off x="6624049" y="3398224"/>
              <a:ext cx="54098" cy="854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50C591D-2EE5-3E2A-3E26-02B25B956BDD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flipV="1">
              <a:off x="8523730" y="3398224"/>
              <a:ext cx="22860" cy="780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82E9E86-DA04-25AB-914F-87AB23A658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79926" y="3542511"/>
              <a:ext cx="0" cy="8998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F7C3D8-DF0F-4B6C-30E7-F663B5F70B04}"/>
                </a:ext>
              </a:extLst>
            </p:cNvPr>
            <p:cNvSpPr txBox="1"/>
            <p:nvPr/>
          </p:nvSpPr>
          <p:spPr>
            <a:xfrm>
              <a:off x="4271798" y="3680749"/>
              <a:ext cx="78973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Each token is mapped to a </a:t>
              </a:r>
              <a:r>
                <a:rPr lang="en-US" sz="2800" i="1" dirty="0">
                  <a:solidFill>
                    <a:prstClr val="black"/>
                  </a:solidFill>
                  <a:latin typeface="Calibri" panose="020F0502020204030204"/>
                </a:rPr>
                <a:t>vector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 (number sequence) </a:t>
              </a:r>
              <a:endParaRPr lang="nb-NO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19ADBC-58BC-5BDE-7F0C-32858C3A1C10}"/>
              </a:ext>
            </a:extLst>
          </p:cNvPr>
          <p:cNvGrpSpPr/>
          <p:nvPr/>
        </p:nvGrpSpPr>
        <p:grpSpPr>
          <a:xfrm>
            <a:off x="-48683" y="1412777"/>
            <a:ext cx="11791784" cy="1568129"/>
            <a:chOff x="-48686" y="1412775"/>
            <a:chExt cx="11791787" cy="1568130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C61584-3C03-9595-90CB-809EE517A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774" y="2094003"/>
              <a:ext cx="0" cy="88690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BD876A-8585-FF65-36FC-ADE6E0B0956F}"/>
                </a:ext>
              </a:extLst>
            </p:cNvPr>
            <p:cNvSpPr txBox="1"/>
            <p:nvPr/>
          </p:nvSpPr>
          <p:spPr>
            <a:xfrm>
              <a:off x="4456174" y="1955778"/>
              <a:ext cx="7286927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800" dirty="0">
                  <a:solidFill>
                    <a:prstClr val="black"/>
                  </a:solidFill>
                  <a:latin typeface="Calibri" panose="020F0502020204030204"/>
                </a:rPr>
                <a:t>The vectors go through many </a:t>
              </a:r>
              <a:r>
                <a:rPr lang="en-US" sz="2800" i="1" dirty="0">
                  <a:solidFill>
                    <a:prstClr val="black"/>
                  </a:solidFill>
                  <a:latin typeface="Calibri" panose="020F0502020204030204"/>
                </a:rPr>
                <a:t>processing layers</a:t>
              </a:r>
            </a:p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(so-called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transformers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80113A-1D7A-427E-D2AB-F1E49C8D9934}"/>
                </a:ext>
              </a:extLst>
            </p:cNvPr>
            <p:cNvSpPr txBox="1"/>
            <p:nvPr/>
          </p:nvSpPr>
          <p:spPr>
            <a:xfrm>
              <a:off x="-48686" y="1427486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[-3.4, 2.1, 3.7,…]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002CAB-BE76-E1AA-B347-73F52D2405E4}"/>
                </a:ext>
              </a:extLst>
            </p:cNvPr>
            <p:cNvSpPr txBox="1"/>
            <p:nvPr/>
          </p:nvSpPr>
          <p:spPr>
            <a:xfrm>
              <a:off x="1295464" y="1427486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[3.6, 8.3, -2.1,…]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DC2517-417E-21FC-CE1C-6E6506452C7A}"/>
                </a:ext>
              </a:extLst>
            </p:cNvPr>
            <p:cNvSpPr txBox="1"/>
            <p:nvPr/>
          </p:nvSpPr>
          <p:spPr>
            <a:xfrm>
              <a:off x="2747789" y="1427486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[2.4, -3.9, -4.6,…]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B77702-0A38-9CA8-459C-B2DE5BFAD9C5}"/>
                </a:ext>
              </a:extLst>
            </p:cNvPr>
            <p:cNvSpPr txBox="1"/>
            <p:nvPr/>
          </p:nvSpPr>
          <p:spPr>
            <a:xfrm>
              <a:off x="4187950" y="1427486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[3.8, -2.9, -2.8,…]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662480-EBED-C991-8021-9389E4126D0D}"/>
                </a:ext>
              </a:extLst>
            </p:cNvPr>
            <p:cNvSpPr txBox="1"/>
            <p:nvPr/>
          </p:nvSpPr>
          <p:spPr>
            <a:xfrm>
              <a:off x="5711955" y="1427486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[-2.7, -3.1, 7.4,…]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DA2665F-88E0-BA81-B566-2870DE68C90E}"/>
                </a:ext>
              </a:extLst>
            </p:cNvPr>
            <p:cNvSpPr txBox="1"/>
            <p:nvPr/>
          </p:nvSpPr>
          <p:spPr>
            <a:xfrm>
              <a:off x="7440148" y="1412775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[-8.1, -4.7, 5.2,…]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4E3C22-32AC-56B0-B7C6-C5847C0E199F}"/>
                </a:ext>
              </a:extLst>
            </p:cNvPr>
            <p:cNvSpPr txBox="1"/>
            <p:nvPr/>
          </p:nvSpPr>
          <p:spPr>
            <a:xfrm>
              <a:off x="9360362" y="1412775"/>
              <a:ext cx="1908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1600" dirty="0">
                  <a:solidFill>
                    <a:prstClr val="black"/>
                  </a:solidFill>
                  <a:latin typeface="Calibri" panose="020F0502020204030204"/>
                </a:rPr>
                <a:t>[1.1, -3.7, 3.3,…]</a:t>
              </a:r>
              <a:endParaRPr lang="nb-NO" sz="1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131B03D-2151-0D18-74B2-D21EC400C544}"/>
              </a:ext>
            </a:extLst>
          </p:cNvPr>
          <p:cNvGrpSpPr/>
          <p:nvPr/>
        </p:nvGrpSpPr>
        <p:grpSpPr>
          <a:xfrm>
            <a:off x="4665724" y="227371"/>
            <a:ext cx="7148323" cy="1268444"/>
            <a:chOff x="4665724" y="227370"/>
            <a:chExt cx="7148322" cy="1268444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F3D7E2C-F373-D32F-38BD-C2303F5888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5724" y="546134"/>
              <a:ext cx="1046229" cy="94968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3B8BB1-D35D-3D08-DCBB-DE73C76A03A1}"/>
                </a:ext>
              </a:extLst>
            </p:cNvPr>
            <p:cNvSpPr txBox="1"/>
            <p:nvPr/>
          </p:nvSpPr>
          <p:spPr>
            <a:xfrm>
              <a:off x="5766815" y="227370"/>
              <a:ext cx="6047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And the result is used to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predict something 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(often the next word)</a:t>
              </a:r>
              <a:endParaRPr lang="nb-NO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9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75EB-E5C1-00BB-D69D-BDCAD87C1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567DE-F49C-3B62-2965-8C0CC54A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19" y="1758156"/>
            <a:ext cx="6472083" cy="43513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 err="1"/>
              <a:t>Today’s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all variants of </a:t>
            </a:r>
            <a:r>
              <a:rPr lang="nb-NO" dirty="0" err="1"/>
              <a:t>the</a:t>
            </a:r>
            <a:r>
              <a:rPr lang="nb-NO" dirty="0"/>
              <a:t> same </a:t>
            </a:r>
            <a:r>
              <a:rPr lang="nb-NO" dirty="0" err="1"/>
              <a:t>architecture</a:t>
            </a:r>
            <a:r>
              <a:rPr lang="nb-NO" dirty="0"/>
              <a:t>: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/>
              <a:t>transformer</a:t>
            </a:r>
          </a:p>
          <a:p>
            <a:pPr>
              <a:lnSpc>
                <a:spcPct val="110000"/>
              </a:lnSpc>
            </a:pP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processing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 on </a:t>
            </a:r>
            <a:r>
              <a:rPr lang="nb-NO" dirty="0" err="1"/>
              <a:t>top</a:t>
            </a:r>
            <a:r>
              <a:rPr lang="nb-NO" dirty="0"/>
              <a:t> of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,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 parameters</a:t>
            </a:r>
          </a:p>
          <a:p>
            <a:pPr>
              <a:lnSpc>
                <a:spcPct val="110000"/>
              </a:lnSpc>
            </a:pPr>
            <a:r>
              <a:rPr lang="nb-NO" i="1" dirty="0"/>
              <a:t>Key </a:t>
            </a:r>
            <a:r>
              <a:rPr lang="nb-NO" i="1" dirty="0" err="1"/>
              <a:t>idea</a:t>
            </a:r>
            <a:r>
              <a:rPr lang="nb-NO" dirty="0"/>
              <a:t>: let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vector</a:t>
            </a:r>
            <a:r>
              <a:rPr lang="nb-NO" dirty="0"/>
              <a:t> of </a:t>
            </a:r>
            <a:r>
              <a:rPr lang="nb-NO" dirty="0" err="1"/>
              <a:t>each</a:t>
            </a:r>
            <a:r>
              <a:rPr lang="nb-NO" dirty="0"/>
              <a:t> token be </a:t>
            </a:r>
            <a:r>
              <a:rPr lang="nb-NO" dirty="0" err="1"/>
              <a:t>influenced</a:t>
            </a:r>
            <a:r>
              <a:rPr lang="nb-NO" dirty="0"/>
              <a:t> by </a:t>
            </a:r>
            <a:r>
              <a:rPr lang="nb-NO" dirty="0" err="1"/>
              <a:t>its</a:t>
            </a:r>
            <a:r>
              <a:rPr lang="nb-NO" dirty="0"/>
              <a:t> </a:t>
            </a:r>
            <a:r>
              <a:rPr lang="nb-NO" b="1" dirty="0" err="1"/>
              <a:t>context</a:t>
            </a:r>
            <a:r>
              <a:rPr lang="nb-NO" dirty="0"/>
              <a:t>                                  (=</a:t>
            </a:r>
            <a:r>
              <a:rPr lang="nb-NO" dirty="0" err="1"/>
              <a:t>the</a:t>
            </a:r>
            <a:r>
              <a:rPr lang="nb-NO" dirty="0"/>
              <a:t> tokens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precede</a:t>
            </a:r>
            <a:r>
              <a:rPr lang="nb-NO" dirty="0"/>
              <a:t>/</a:t>
            </a:r>
            <a:r>
              <a:rPr lang="nb-NO" dirty="0" err="1"/>
              <a:t>surround</a:t>
            </a:r>
            <a:r>
              <a:rPr lang="nb-NO" dirty="0"/>
              <a:t> it)</a:t>
            </a:r>
          </a:p>
        </p:txBody>
      </p:sp>
      <p:pic>
        <p:nvPicPr>
          <p:cNvPr id="4" name="Picture 4" descr="Generalized Language Models | Lil'Log">
            <a:extLst>
              <a:ext uri="{FF2B5EF4-FFF2-40B4-BE49-F238E27FC236}">
                <a16:creationId xmlns:a16="http://schemas.microsoft.com/office/drawing/2014/main" id="{2CD81CE0-D60E-5414-9D0F-682DADE71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01" r="39521" b="-913"/>
          <a:stretch/>
        </p:blipFill>
        <p:spPr bwMode="auto">
          <a:xfrm>
            <a:off x="7110103" y="903334"/>
            <a:ext cx="4748968" cy="52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B502EC-8030-8196-08C6-7E3BF830CE88}"/>
              </a:ext>
            </a:extLst>
          </p:cNvPr>
          <p:cNvGrpSpPr/>
          <p:nvPr/>
        </p:nvGrpSpPr>
        <p:grpSpPr>
          <a:xfrm>
            <a:off x="803032" y="4613032"/>
            <a:ext cx="6013937" cy="1845042"/>
            <a:chOff x="803032" y="4613032"/>
            <a:chExt cx="6013937" cy="184504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B8377E56-A540-EBEE-4C44-B46B77CC9774}"/>
                </a:ext>
              </a:extLst>
            </p:cNvPr>
            <p:cNvSpPr/>
            <p:nvPr/>
          </p:nvSpPr>
          <p:spPr>
            <a:xfrm rot="14251325">
              <a:off x="679940" y="4736124"/>
              <a:ext cx="1465384" cy="1219200"/>
            </a:xfrm>
            <a:prstGeom prst="arc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BB0172-2996-535B-CF40-D50B2EFC35C4}"/>
                </a:ext>
              </a:extLst>
            </p:cNvPr>
            <p:cNvSpPr txBox="1"/>
            <p:nvPr/>
          </p:nvSpPr>
          <p:spPr>
            <a:xfrm>
              <a:off x="838200" y="5627077"/>
              <a:ext cx="5978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tokens “influence” each other’s vectors is something that is learned from data</a:t>
              </a:r>
              <a:endParaRPr lang="nb-NO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23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Widescreen</PresentationFormat>
  <Paragraphs>188</Paragraphs>
  <Slides>31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MS Shell Dlg 2</vt:lpstr>
      <vt:lpstr>Office Theme</vt:lpstr>
      <vt:lpstr>Large Language Models and their use in research</vt:lpstr>
      <vt:lpstr>Language technology</vt:lpstr>
      <vt:lpstr>The advent of Large Language Models (LLMs)</vt:lpstr>
      <vt:lpstr>The advent of Large Language Models (LLMs)</vt:lpstr>
      <vt:lpstr>Outline</vt:lpstr>
      <vt:lpstr>Outline</vt:lpstr>
      <vt:lpstr>Large Language Models?</vt:lpstr>
      <vt:lpstr>How does an LLM work?</vt:lpstr>
      <vt:lpstr>Transformers</vt:lpstr>
      <vt:lpstr>Token vectors</vt:lpstr>
      <vt:lpstr>Types of transformers</vt:lpstr>
      <vt:lpstr>Multilingual or not?</vt:lpstr>
      <vt:lpstr>Training</vt:lpstr>
      <vt:lpstr>Model adaptation</vt:lpstr>
      <vt:lpstr>Fine-tuning</vt:lpstr>
      <vt:lpstr>Prompting</vt:lpstr>
      <vt:lpstr>Reinforcement learning</vt:lpstr>
      <vt:lpstr>Outline</vt:lpstr>
      <vt:lpstr>Document intelligence</vt:lpstr>
      <vt:lpstr>Content creation</vt:lpstr>
      <vt:lpstr>Other uses</vt:lpstr>
      <vt:lpstr>LLMs &amp; digital humanities</vt:lpstr>
      <vt:lpstr>Outline</vt:lpstr>
      <vt:lpstr>PowerPoint Presentation</vt:lpstr>
      <vt:lpstr>Challenge 1: Hallucinations</vt:lpstr>
      <vt:lpstr>Challenge 2: Control</vt:lpstr>
      <vt:lpstr>Latest developments</vt:lpstr>
      <vt:lpstr>Latest developments</vt:lpstr>
      <vt:lpstr>Latest developments</vt:lpstr>
      <vt:lpstr>Outline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Applications of Large Language Models (LLMs)</dc:title>
  <dc:creator>Pierre Lison</dc:creator>
  <cp:lastModifiedBy>Pierre Lison</cp:lastModifiedBy>
  <cp:revision>1</cp:revision>
  <dcterms:created xsi:type="dcterms:W3CDTF">2023-02-20T12:26:48Z</dcterms:created>
  <dcterms:modified xsi:type="dcterms:W3CDTF">2023-11-09T10:04:56Z</dcterms:modified>
</cp:coreProperties>
</file>