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311" r:id="rId4"/>
    <p:sldId id="317" r:id="rId5"/>
    <p:sldId id="318" r:id="rId6"/>
    <p:sldId id="319" r:id="rId7"/>
    <p:sldId id="269" r:id="rId8"/>
    <p:sldId id="312" r:id="rId9"/>
    <p:sldId id="313" r:id="rId10"/>
    <p:sldId id="316" r:id="rId11"/>
    <p:sldId id="314" r:id="rId12"/>
    <p:sldId id="315" r:id="rId13"/>
    <p:sldId id="321" r:id="rId14"/>
    <p:sldId id="320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F6646-D2C3-4586-B379-DCCEABE66A15}" v="496" dt="2023-06-19T21:19:3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B91F6646-D2C3-4586-B379-DCCEABE66A15}"/>
    <pc:docChg chg="undo custSel addSld delSld modSld sldOrd">
      <pc:chgData name="Pierre Lison" userId="a8a9df96-d69d-4b67-b9bd-4018f7d77187" providerId="ADAL" clId="{B91F6646-D2C3-4586-B379-DCCEABE66A15}" dt="2023-06-19T21:19:33.991" v="12665"/>
      <pc:docMkLst>
        <pc:docMk/>
      </pc:docMkLst>
      <pc:sldChg chg="modSp mod">
        <pc:chgData name="Pierre Lison" userId="a8a9df96-d69d-4b67-b9bd-4018f7d77187" providerId="ADAL" clId="{B91F6646-D2C3-4586-B379-DCCEABE66A15}" dt="2023-05-25T17:48:13.802" v="10142" actId="20577"/>
        <pc:sldMkLst>
          <pc:docMk/>
          <pc:sldMk cId="2125931429" sldId="257"/>
        </pc:sldMkLst>
        <pc:spChg chg="mod">
          <ac:chgData name="Pierre Lison" userId="a8a9df96-d69d-4b67-b9bd-4018f7d77187" providerId="ADAL" clId="{B91F6646-D2C3-4586-B379-DCCEABE66A15}" dt="2023-05-10T15:04:26.305" v="2332" actId="20577"/>
          <ac:spMkLst>
            <pc:docMk/>
            <pc:sldMk cId="2125931429" sldId="257"/>
            <ac:spMk id="2" creationId="{D713B2C8-8BFD-2AAB-8777-BF6ECDE38FA4}"/>
          </ac:spMkLst>
        </pc:spChg>
        <pc:spChg chg="mod">
          <ac:chgData name="Pierre Lison" userId="a8a9df96-d69d-4b67-b9bd-4018f7d77187" providerId="ADAL" clId="{B91F6646-D2C3-4586-B379-DCCEABE66A15}" dt="2023-05-25T17:48:13.802" v="10142" actId="20577"/>
          <ac:spMkLst>
            <pc:docMk/>
            <pc:sldMk cId="2125931429" sldId="257"/>
            <ac:spMk id="3" creationId="{81F68B84-6459-A9F0-E11E-430CE23BD931}"/>
          </ac:spMkLst>
        </pc:spChg>
      </pc:sldChg>
      <pc:sldChg chg="add del">
        <pc:chgData name="Pierre Lison" userId="a8a9df96-d69d-4b67-b9bd-4018f7d77187" providerId="ADAL" clId="{B91F6646-D2C3-4586-B379-DCCEABE66A15}" dt="2023-06-19T21:19:33.991" v="12665"/>
        <pc:sldMkLst>
          <pc:docMk/>
          <pc:sldMk cId="3130412087" sldId="258"/>
        </pc:sldMkLst>
      </pc:sldChg>
      <pc:sldChg chg="modSp del mod">
        <pc:chgData name="Pierre Lison" userId="a8a9df96-d69d-4b67-b9bd-4018f7d77187" providerId="ADAL" clId="{B91F6646-D2C3-4586-B379-DCCEABE66A15}" dt="2023-05-10T15:18:35.059" v="3353" actId="47"/>
        <pc:sldMkLst>
          <pc:docMk/>
          <pc:sldMk cId="3130412087" sldId="259"/>
        </pc:sldMkLst>
        <pc:spChg chg="mod">
          <ac:chgData name="Pierre Lison" userId="a8a9df96-d69d-4b67-b9bd-4018f7d77187" providerId="ADAL" clId="{B91F6646-D2C3-4586-B379-DCCEABE66A15}" dt="2023-05-10T15:06:48.766" v="2534" actId="114"/>
          <ac:spMkLst>
            <pc:docMk/>
            <pc:sldMk cId="3130412087" sldId="259"/>
            <ac:spMk id="3" creationId="{04C72157-74FA-9E69-59D2-06EBDE2AD26E}"/>
          </ac:spMkLst>
        </pc:spChg>
        <pc:picChg chg="mod">
          <ac:chgData name="Pierre Lison" userId="a8a9df96-d69d-4b67-b9bd-4018f7d77187" providerId="ADAL" clId="{B91F6646-D2C3-4586-B379-DCCEABE66A15}" dt="2023-05-10T15:06:16.746" v="2442" actId="1076"/>
          <ac:picMkLst>
            <pc:docMk/>
            <pc:sldMk cId="3130412087" sldId="259"/>
            <ac:picMk id="8" creationId="{7718B882-6B3C-B939-9CE2-F89CFB1E38D7}"/>
          </ac:picMkLst>
        </pc:picChg>
      </pc:sldChg>
      <pc:sldChg chg="modSp add del mod">
        <pc:chgData name="Pierre Lison" userId="a8a9df96-d69d-4b67-b9bd-4018f7d77187" providerId="ADAL" clId="{B91F6646-D2C3-4586-B379-DCCEABE66A15}" dt="2023-06-19T21:19:33.991" v="12665"/>
        <pc:sldMkLst>
          <pc:docMk/>
          <pc:sldMk cId="754893533" sldId="260"/>
        </pc:sldMkLst>
        <pc:spChg chg="mod">
          <ac:chgData name="Pierre Lison" userId="a8a9df96-d69d-4b67-b9bd-4018f7d77187" providerId="ADAL" clId="{B91F6646-D2C3-4586-B379-DCCEABE66A15}" dt="2023-06-19T21:19:33.535" v="12664" actId="14100"/>
          <ac:spMkLst>
            <pc:docMk/>
            <pc:sldMk cId="754893533" sldId="260"/>
            <ac:spMk id="3" creationId="{B75525BB-9873-BCA3-88C0-20D4D60D5744}"/>
          </ac:spMkLst>
        </pc:spChg>
      </pc:sldChg>
      <pc:sldChg chg="del">
        <pc:chgData name="Pierre Lison" userId="a8a9df96-d69d-4b67-b9bd-4018f7d77187" providerId="ADAL" clId="{B91F6646-D2C3-4586-B379-DCCEABE66A15}" dt="2023-05-10T15:37:03.408" v="4560" actId="47"/>
        <pc:sldMkLst>
          <pc:docMk/>
          <pc:sldMk cId="3363630742" sldId="261"/>
        </pc:sldMkLst>
      </pc:sldChg>
      <pc:sldChg chg="delSp del mod">
        <pc:chgData name="Pierre Lison" userId="a8a9df96-d69d-4b67-b9bd-4018f7d77187" providerId="ADAL" clId="{B91F6646-D2C3-4586-B379-DCCEABE66A15}" dt="2023-05-10T15:40:03.144" v="4724" actId="47"/>
        <pc:sldMkLst>
          <pc:docMk/>
          <pc:sldMk cId="2684004943" sldId="262"/>
        </pc:sldMkLst>
        <pc:spChg chg="del">
          <ac:chgData name="Pierre Lison" userId="a8a9df96-d69d-4b67-b9bd-4018f7d77187" providerId="ADAL" clId="{B91F6646-D2C3-4586-B379-DCCEABE66A15}" dt="2023-05-10T15:37:58.197" v="4601" actId="478"/>
          <ac:spMkLst>
            <pc:docMk/>
            <pc:sldMk cId="2684004943" sldId="262"/>
            <ac:spMk id="13" creationId="{5D447D1D-EA09-516B-90E8-E6B4ED8D20F7}"/>
          </ac:spMkLst>
        </pc:spChg>
      </pc:sldChg>
      <pc:sldChg chg="modSp add del mod">
        <pc:chgData name="Pierre Lison" userId="a8a9df96-d69d-4b67-b9bd-4018f7d77187" providerId="ADAL" clId="{B91F6646-D2C3-4586-B379-DCCEABE66A15}" dt="2023-06-19T21:19:33.991" v="12665"/>
        <pc:sldMkLst>
          <pc:docMk/>
          <pc:sldMk cId="1280137213" sldId="263"/>
        </pc:sldMkLst>
        <pc:spChg chg="mod">
          <ac:chgData name="Pierre Lison" userId="a8a9df96-d69d-4b67-b9bd-4018f7d77187" providerId="ADAL" clId="{B91F6646-D2C3-4586-B379-DCCEABE66A15}" dt="2023-05-10T15:07:17.943" v="2540" actId="20577"/>
          <ac:spMkLst>
            <pc:docMk/>
            <pc:sldMk cId="1280137213" sldId="263"/>
            <ac:spMk id="2" creationId="{85665D64-4AA5-62A0-9B64-AE51561D2159}"/>
          </ac:spMkLst>
        </pc:spChg>
      </pc:sldChg>
      <pc:sldChg chg="del">
        <pc:chgData name="Pierre Lison" userId="a8a9df96-d69d-4b67-b9bd-4018f7d77187" providerId="ADAL" clId="{B91F6646-D2C3-4586-B379-DCCEABE66A15}" dt="2023-05-10T15:18:36.265" v="3355" actId="47"/>
        <pc:sldMkLst>
          <pc:docMk/>
          <pc:sldMk cId="1479373402" sldId="264"/>
        </pc:sldMkLst>
      </pc:sldChg>
      <pc:sldChg chg="delSp modSp mod delAnim modAnim">
        <pc:chgData name="Pierre Lison" userId="a8a9df96-d69d-4b67-b9bd-4018f7d77187" providerId="ADAL" clId="{B91F6646-D2C3-4586-B379-DCCEABE66A15}" dt="2023-05-10T21:15:00.583" v="9944" actId="20577"/>
        <pc:sldMkLst>
          <pc:docMk/>
          <pc:sldMk cId="688223815" sldId="265"/>
        </pc:sldMkLst>
        <pc:spChg chg="mod">
          <ac:chgData name="Pierre Lison" userId="a8a9df96-d69d-4b67-b9bd-4018f7d77187" providerId="ADAL" clId="{B91F6646-D2C3-4586-B379-DCCEABE66A15}" dt="2023-05-10T14:31:22.968" v="15" actId="1036"/>
          <ac:spMkLst>
            <pc:docMk/>
            <pc:sldMk cId="688223815" sldId="265"/>
            <ac:spMk id="7" creationId="{F18C6C0A-1275-0A2C-8AF1-2E73DA9F45D8}"/>
          </ac:spMkLst>
        </pc:spChg>
        <pc:spChg chg="mod">
          <ac:chgData name="Pierre Lison" userId="a8a9df96-d69d-4b67-b9bd-4018f7d77187" providerId="ADAL" clId="{B91F6646-D2C3-4586-B379-DCCEABE66A15}" dt="2023-05-10T14:31:16.126" v="11" actId="14100"/>
          <ac:spMkLst>
            <pc:docMk/>
            <pc:sldMk cId="688223815" sldId="265"/>
            <ac:spMk id="9" creationId="{85939D56-8398-65DA-8236-DF893B95F8B6}"/>
          </ac:spMkLst>
        </pc:spChg>
        <pc:spChg chg="mod">
          <ac:chgData name="Pierre Lison" userId="a8a9df96-d69d-4b67-b9bd-4018f7d77187" providerId="ADAL" clId="{B91F6646-D2C3-4586-B379-DCCEABE66A15}" dt="2023-05-10T21:14:17.106" v="9895" actId="20577"/>
          <ac:spMkLst>
            <pc:docMk/>
            <pc:sldMk cId="688223815" sldId="265"/>
            <ac:spMk id="13" creationId="{849D1F2B-3706-A11F-BF8A-3EDFC371E8D0}"/>
          </ac:spMkLst>
        </pc:spChg>
        <pc:spChg chg="mod">
          <ac:chgData name="Pierre Lison" userId="a8a9df96-d69d-4b67-b9bd-4018f7d77187" providerId="ADAL" clId="{B91F6646-D2C3-4586-B379-DCCEABE66A15}" dt="2023-05-10T14:31:34.597" v="45" actId="14100"/>
          <ac:spMkLst>
            <pc:docMk/>
            <pc:sldMk cId="688223815" sldId="265"/>
            <ac:spMk id="15" creationId="{49022D59-2CDF-88B5-471F-4D5EB7199772}"/>
          </ac:spMkLst>
        </pc:spChg>
        <pc:spChg chg="mod">
          <ac:chgData name="Pierre Lison" userId="a8a9df96-d69d-4b67-b9bd-4018f7d77187" providerId="ADAL" clId="{B91F6646-D2C3-4586-B379-DCCEABE66A15}" dt="2023-05-10T14:31:43.653" v="48" actId="113"/>
          <ac:spMkLst>
            <pc:docMk/>
            <pc:sldMk cId="688223815" sldId="265"/>
            <ac:spMk id="16" creationId="{177A5819-76D2-D9E2-DFF4-6CCD5139D22C}"/>
          </ac:spMkLst>
        </pc:spChg>
        <pc:spChg chg="mod">
          <ac:chgData name="Pierre Lison" userId="a8a9df96-d69d-4b67-b9bd-4018f7d77187" providerId="ADAL" clId="{B91F6646-D2C3-4586-B379-DCCEABE66A15}" dt="2023-05-10T21:15:00.583" v="9944" actId="20577"/>
          <ac:spMkLst>
            <pc:docMk/>
            <pc:sldMk cId="688223815" sldId="265"/>
            <ac:spMk id="17" creationId="{6C92C3E3-D9E9-B5C7-C01B-CD1F92C9BCA4}"/>
          </ac:spMkLst>
        </pc:spChg>
        <pc:spChg chg="del mod">
          <ac:chgData name="Pierre Lison" userId="a8a9df96-d69d-4b67-b9bd-4018f7d77187" providerId="ADAL" clId="{B91F6646-D2C3-4586-B379-DCCEABE66A15}" dt="2023-05-10T14:30:50.808" v="3"/>
          <ac:spMkLst>
            <pc:docMk/>
            <pc:sldMk cId="688223815" sldId="265"/>
            <ac:spMk id="20" creationId="{37EA66A2-1E21-BB75-027C-3C97D03BDA6A}"/>
          </ac:spMkLst>
        </pc:spChg>
      </pc:sldChg>
      <pc:sldChg chg="del">
        <pc:chgData name="Pierre Lison" userId="a8a9df96-d69d-4b67-b9bd-4018f7d77187" providerId="ADAL" clId="{B91F6646-D2C3-4586-B379-DCCEABE66A15}" dt="2023-05-10T15:40:48.599" v="4759" actId="47"/>
        <pc:sldMkLst>
          <pc:docMk/>
          <pc:sldMk cId="3366089966" sldId="266"/>
        </pc:sldMkLst>
      </pc:sldChg>
      <pc:sldChg chg="del">
        <pc:chgData name="Pierre Lison" userId="a8a9df96-d69d-4b67-b9bd-4018f7d77187" providerId="ADAL" clId="{B91F6646-D2C3-4586-B379-DCCEABE66A15}" dt="2023-05-10T19:43:22.392" v="5603" actId="47"/>
        <pc:sldMkLst>
          <pc:docMk/>
          <pc:sldMk cId="55601141" sldId="267"/>
        </pc:sldMkLst>
      </pc:sldChg>
      <pc:sldChg chg="modSp mod">
        <pc:chgData name="Pierre Lison" userId="a8a9df96-d69d-4b67-b9bd-4018f7d77187" providerId="ADAL" clId="{B91F6646-D2C3-4586-B379-DCCEABE66A15}" dt="2023-05-25T23:00:57.675" v="12658" actId="20577"/>
        <pc:sldMkLst>
          <pc:docMk/>
          <pc:sldMk cId="756858200" sldId="268"/>
        </pc:sldMkLst>
        <pc:spChg chg="mod">
          <ac:chgData name="Pierre Lison" userId="a8a9df96-d69d-4b67-b9bd-4018f7d77187" providerId="ADAL" clId="{B91F6646-D2C3-4586-B379-DCCEABE66A15}" dt="2023-05-10T20:34:48.684" v="6858" actId="20577"/>
          <ac:spMkLst>
            <pc:docMk/>
            <pc:sldMk cId="756858200" sldId="268"/>
            <ac:spMk id="2" creationId="{316BD3FF-EF32-2A27-FA20-AA8831C35466}"/>
          </ac:spMkLst>
        </pc:spChg>
        <pc:spChg chg="mod ord">
          <ac:chgData name="Pierre Lison" userId="a8a9df96-d69d-4b67-b9bd-4018f7d77187" providerId="ADAL" clId="{B91F6646-D2C3-4586-B379-DCCEABE66A15}" dt="2023-05-25T23:00:57.675" v="12658" actId="20577"/>
          <ac:spMkLst>
            <pc:docMk/>
            <pc:sldMk cId="756858200" sldId="268"/>
            <ac:spMk id="3" creationId="{CEA0D0E1-0D1B-007B-FE16-48418745BA37}"/>
          </ac:spMkLst>
        </pc:spChg>
        <pc:picChg chg="mod">
          <ac:chgData name="Pierre Lison" userId="a8a9df96-d69d-4b67-b9bd-4018f7d77187" providerId="ADAL" clId="{B91F6646-D2C3-4586-B379-DCCEABE66A15}" dt="2023-05-10T21:12:13.850" v="9846" actId="14100"/>
          <ac:picMkLst>
            <pc:docMk/>
            <pc:sldMk cId="756858200" sldId="268"/>
            <ac:picMk id="3076" creationId="{EC6D3F5F-55DA-D2B5-503A-01ACA50AA446}"/>
          </ac:picMkLst>
        </pc:picChg>
      </pc:sldChg>
      <pc:sldChg chg="addSp delSp modSp add mod">
        <pc:chgData name="Pierre Lison" userId="a8a9df96-d69d-4b67-b9bd-4018f7d77187" providerId="ADAL" clId="{B91F6646-D2C3-4586-B379-DCCEABE66A15}" dt="2023-05-10T20:28:41.060" v="6846" actId="20577"/>
        <pc:sldMkLst>
          <pc:docMk/>
          <pc:sldMk cId="1701460473" sldId="269"/>
        </pc:sldMkLst>
        <pc:spChg chg="mod">
          <ac:chgData name="Pierre Lison" userId="a8a9df96-d69d-4b67-b9bd-4018f7d77187" providerId="ADAL" clId="{B91F6646-D2C3-4586-B379-DCCEABE66A15}" dt="2023-05-10T15:03:56.523" v="2276" actId="20577"/>
          <ac:spMkLst>
            <pc:docMk/>
            <pc:sldMk cId="1701460473" sldId="269"/>
            <ac:spMk id="2" creationId="{2EBDB032-6064-058D-5CF3-E653282F1EDB}"/>
          </ac:spMkLst>
        </pc:spChg>
        <pc:spChg chg="mod">
          <ac:chgData name="Pierre Lison" userId="a8a9df96-d69d-4b67-b9bd-4018f7d77187" providerId="ADAL" clId="{B91F6646-D2C3-4586-B379-DCCEABE66A15}" dt="2023-05-10T20:28:41.060" v="6846" actId="20577"/>
          <ac:spMkLst>
            <pc:docMk/>
            <pc:sldMk cId="1701460473" sldId="269"/>
            <ac:spMk id="3" creationId="{AD35F3D7-289B-A8CB-08DD-6D580E13B538}"/>
          </ac:spMkLst>
        </pc:spChg>
        <pc:spChg chg="add del">
          <ac:chgData name="Pierre Lison" userId="a8a9df96-d69d-4b67-b9bd-4018f7d77187" providerId="ADAL" clId="{B91F6646-D2C3-4586-B379-DCCEABE66A15}" dt="2023-05-10T14:56:10.427" v="1770" actId="478"/>
          <ac:spMkLst>
            <pc:docMk/>
            <pc:sldMk cId="1701460473" sldId="269"/>
            <ac:spMk id="6" creationId="{4197008C-A6B5-D6BD-83C0-11BEB1A726AB}"/>
          </ac:spMkLst>
        </pc:spChg>
        <pc:picChg chg="mod">
          <ac:chgData name="Pierre Lison" userId="a8a9df96-d69d-4b67-b9bd-4018f7d77187" providerId="ADAL" clId="{B91F6646-D2C3-4586-B379-DCCEABE66A15}" dt="2023-05-10T15:07:49.065" v="2559" actId="1076"/>
          <ac:picMkLst>
            <pc:docMk/>
            <pc:sldMk cId="1701460473" sldId="269"/>
            <ac:picMk id="1036" creationId="{84B0A3CA-A3F9-7091-BA7D-4AD26CFCD729}"/>
          </ac:picMkLst>
        </pc:picChg>
      </pc:sldChg>
      <pc:sldChg chg="addSp delSp modSp add mod modAnim">
        <pc:chgData name="Pierre Lison" userId="a8a9df96-d69d-4b67-b9bd-4018f7d77187" providerId="ADAL" clId="{B91F6646-D2C3-4586-B379-DCCEABE66A15}" dt="2023-05-25T17:48:25.938" v="10144" actId="22"/>
        <pc:sldMkLst>
          <pc:docMk/>
          <pc:sldMk cId="1633856336" sldId="311"/>
        </pc:sldMkLst>
        <pc:spChg chg="mod">
          <ac:chgData name="Pierre Lison" userId="a8a9df96-d69d-4b67-b9bd-4018f7d77187" providerId="ADAL" clId="{B91F6646-D2C3-4586-B379-DCCEABE66A15}" dt="2023-05-10T14:34:30.193" v="247"/>
          <ac:spMkLst>
            <pc:docMk/>
            <pc:sldMk cId="1633856336" sldId="311"/>
            <ac:spMk id="2" creationId="{E8DA864E-B76A-42DF-AEC5-B8B09EA8A1E9}"/>
          </ac:spMkLst>
        </pc:spChg>
        <pc:spChg chg="mod">
          <ac:chgData name="Pierre Lison" userId="a8a9df96-d69d-4b67-b9bd-4018f7d77187" providerId="ADAL" clId="{B91F6646-D2C3-4586-B379-DCCEABE66A15}" dt="2023-05-10T21:15:46.150" v="10025" actId="114"/>
          <ac:spMkLst>
            <pc:docMk/>
            <pc:sldMk cId="1633856336" sldId="311"/>
            <ac:spMk id="3" creationId="{D80AEE88-B4C7-474D-884D-A57241375098}"/>
          </ac:spMkLst>
        </pc:spChg>
        <pc:spChg chg="del">
          <ac:chgData name="Pierre Lison" userId="a8a9df96-d69d-4b67-b9bd-4018f7d77187" providerId="ADAL" clId="{B91F6646-D2C3-4586-B379-DCCEABE66A15}" dt="2023-05-10T14:53:36.854" v="1609" actId="478"/>
          <ac:spMkLst>
            <pc:docMk/>
            <pc:sldMk cId="1633856336" sldId="311"/>
            <ac:spMk id="4" creationId="{BA8CFF1D-4EB1-4A1E-BD18-72D3CD7A7559}"/>
          </ac:spMkLst>
        </pc:spChg>
        <pc:spChg chg="add del">
          <ac:chgData name="Pierre Lison" userId="a8a9df96-d69d-4b67-b9bd-4018f7d77187" providerId="ADAL" clId="{B91F6646-D2C3-4586-B379-DCCEABE66A15}" dt="2023-05-25T17:48:25.938" v="10144" actId="22"/>
          <ac:spMkLst>
            <pc:docMk/>
            <pc:sldMk cId="1633856336" sldId="311"/>
            <ac:spMk id="5" creationId="{A7D10E0F-360D-C8F6-1DBA-3BF73C626E7E}"/>
          </ac:spMkLst>
        </pc:spChg>
        <pc:spChg chg="add mod">
          <ac:chgData name="Pierre Lison" userId="a8a9df96-d69d-4b67-b9bd-4018f7d77187" providerId="ADAL" clId="{B91F6646-D2C3-4586-B379-DCCEABE66A15}" dt="2023-05-10T15:00:28.357" v="1821" actId="20577"/>
          <ac:spMkLst>
            <pc:docMk/>
            <pc:sldMk cId="1633856336" sldId="311"/>
            <ac:spMk id="6" creationId="{D2037605-352E-25D3-AB50-E3D4178B4107}"/>
          </ac:spMkLst>
        </pc:spChg>
        <pc:picChg chg="mod">
          <ac:chgData name="Pierre Lison" userId="a8a9df96-d69d-4b67-b9bd-4018f7d77187" providerId="ADAL" clId="{B91F6646-D2C3-4586-B379-DCCEABE66A15}" dt="2023-05-10T14:54:33.051" v="1645" actId="1076"/>
          <ac:picMkLst>
            <pc:docMk/>
            <pc:sldMk cId="1633856336" sldId="311"/>
            <ac:picMk id="4100" creationId="{E6BFEBB5-A7C6-4D2A-D4B4-A5669A09F842}"/>
          </ac:picMkLst>
        </pc:picChg>
      </pc:sldChg>
      <pc:sldChg chg="addSp delSp modSp new add del mod modAnim">
        <pc:chgData name="Pierre Lison" userId="a8a9df96-d69d-4b67-b9bd-4018f7d77187" providerId="ADAL" clId="{B91F6646-D2C3-4586-B379-DCCEABE66A15}" dt="2023-06-19T21:19:33.016" v="12663" actId="47"/>
        <pc:sldMkLst>
          <pc:docMk/>
          <pc:sldMk cId="511492780" sldId="312"/>
        </pc:sldMkLst>
        <pc:spChg chg="mod">
          <ac:chgData name="Pierre Lison" userId="a8a9df96-d69d-4b67-b9bd-4018f7d77187" providerId="ADAL" clId="{B91F6646-D2C3-4586-B379-DCCEABE66A15}" dt="2023-05-10T15:13:35.417" v="3048" actId="1035"/>
          <ac:spMkLst>
            <pc:docMk/>
            <pc:sldMk cId="511492780" sldId="312"/>
            <ac:spMk id="2" creationId="{E0750665-4133-6A8E-E927-39F501787457}"/>
          </ac:spMkLst>
        </pc:spChg>
        <pc:spChg chg="mod">
          <ac:chgData name="Pierre Lison" userId="a8a9df96-d69d-4b67-b9bd-4018f7d77187" providerId="ADAL" clId="{B91F6646-D2C3-4586-B379-DCCEABE66A15}" dt="2023-05-10T15:15:41.162" v="3280" actId="948"/>
          <ac:spMkLst>
            <pc:docMk/>
            <pc:sldMk cId="511492780" sldId="312"/>
            <ac:spMk id="3" creationId="{5CBEC4C5-7B07-6E26-C38B-EE925133DE0A}"/>
          </ac:spMkLst>
        </pc:spChg>
        <pc:spChg chg="add mod">
          <ac:chgData name="Pierre Lison" userId="a8a9df96-d69d-4b67-b9bd-4018f7d77187" providerId="ADAL" clId="{B91F6646-D2C3-4586-B379-DCCEABE66A15}" dt="2023-05-10T15:17:30.358" v="3339" actId="164"/>
          <ac:spMkLst>
            <pc:docMk/>
            <pc:sldMk cId="511492780" sldId="312"/>
            <ac:spMk id="5" creationId="{50CCD45C-3C51-89DE-C3B3-AF84DE3EDEDC}"/>
          </ac:spMkLst>
        </pc:spChg>
        <pc:spChg chg="add mod">
          <ac:chgData name="Pierre Lison" userId="a8a9df96-d69d-4b67-b9bd-4018f7d77187" providerId="ADAL" clId="{B91F6646-D2C3-4586-B379-DCCEABE66A15}" dt="2023-05-10T15:17:34.085" v="3340" actId="164"/>
          <ac:spMkLst>
            <pc:docMk/>
            <pc:sldMk cId="511492780" sldId="312"/>
            <ac:spMk id="8" creationId="{B5F85522-74E3-F571-EB5B-47B141AEB3E5}"/>
          </ac:spMkLst>
        </pc:spChg>
        <pc:spChg chg="add mod">
          <ac:chgData name="Pierre Lison" userId="a8a9df96-d69d-4b67-b9bd-4018f7d77187" providerId="ADAL" clId="{B91F6646-D2C3-4586-B379-DCCEABE66A15}" dt="2023-05-10T15:17:03.631" v="3338" actId="1076"/>
          <ac:spMkLst>
            <pc:docMk/>
            <pc:sldMk cId="511492780" sldId="312"/>
            <ac:spMk id="9" creationId="{CD5A32E0-275E-0E5B-8EA5-4F8176C90665}"/>
          </ac:spMkLst>
        </pc:spChg>
        <pc:spChg chg="add del mod ord">
          <ac:chgData name="Pierre Lison" userId="a8a9df96-d69d-4b67-b9bd-4018f7d77187" providerId="ADAL" clId="{B91F6646-D2C3-4586-B379-DCCEABE66A15}" dt="2023-05-10T15:16:48.258" v="3329" actId="478"/>
          <ac:spMkLst>
            <pc:docMk/>
            <pc:sldMk cId="511492780" sldId="312"/>
            <ac:spMk id="10" creationId="{6710A037-3FB5-2312-4B4D-6B2B145006EA}"/>
          </ac:spMkLst>
        </pc:spChg>
        <pc:grpChg chg="add mod">
          <ac:chgData name="Pierre Lison" userId="a8a9df96-d69d-4b67-b9bd-4018f7d77187" providerId="ADAL" clId="{B91F6646-D2C3-4586-B379-DCCEABE66A15}" dt="2023-05-10T15:17:30.358" v="3339" actId="164"/>
          <ac:grpSpMkLst>
            <pc:docMk/>
            <pc:sldMk cId="511492780" sldId="312"/>
            <ac:grpSpMk id="11" creationId="{CA579FBB-8D9F-B165-EAA3-BD21AD3D6778}"/>
          </ac:grpSpMkLst>
        </pc:grpChg>
        <pc:grpChg chg="add mod">
          <ac:chgData name="Pierre Lison" userId="a8a9df96-d69d-4b67-b9bd-4018f7d77187" providerId="ADAL" clId="{B91F6646-D2C3-4586-B379-DCCEABE66A15}" dt="2023-05-10T15:17:34.085" v="3340" actId="164"/>
          <ac:grpSpMkLst>
            <pc:docMk/>
            <pc:sldMk cId="511492780" sldId="312"/>
            <ac:grpSpMk id="12" creationId="{91CD91EF-1025-F15C-F521-607436F8FD6E}"/>
          </ac:grpSpMkLst>
        </pc:grpChg>
        <pc:picChg chg="add mod">
          <ac:chgData name="Pierre Lison" userId="a8a9df96-d69d-4b67-b9bd-4018f7d77187" providerId="ADAL" clId="{B91F6646-D2C3-4586-B379-DCCEABE66A15}" dt="2023-05-10T15:13:36.718" v="3049" actId="1076"/>
          <ac:picMkLst>
            <pc:docMk/>
            <pc:sldMk cId="511492780" sldId="312"/>
            <ac:picMk id="4" creationId="{C6068533-C0A1-587B-9C11-97AAC1B4415F}"/>
          </ac:picMkLst>
        </pc:picChg>
        <pc:picChg chg="add mod">
          <ac:chgData name="Pierre Lison" userId="a8a9df96-d69d-4b67-b9bd-4018f7d77187" providerId="ADAL" clId="{B91F6646-D2C3-4586-B379-DCCEABE66A15}" dt="2023-05-10T15:17:30.358" v="3339" actId="164"/>
          <ac:picMkLst>
            <pc:docMk/>
            <pc:sldMk cId="511492780" sldId="312"/>
            <ac:picMk id="6" creationId="{4C5D575A-DE36-6B3C-9526-4F47B602A1AC}"/>
          </ac:picMkLst>
        </pc:picChg>
        <pc:picChg chg="add mod">
          <ac:chgData name="Pierre Lison" userId="a8a9df96-d69d-4b67-b9bd-4018f7d77187" providerId="ADAL" clId="{B91F6646-D2C3-4586-B379-DCCEABE66A15}" dt="2023-05-10T15:17:34.085" v="3340" actId="164"/>
          <ac:picMkLst>
            <pc:docMk/>
            <pc:sldMk cId="511492780" sldId="312"/>
            <ac:picMk id="7" creationId="{D08790C6-12EB-5D8C-F836-ECE3238615C4}"/>
          </ac:picMkLst>
        </pc:picChg>
      </pc:sldChg>
      <pc:sldChg chg="modSp new del mod">
        <pc:chgData name="Pierre Lison" userId="a8a9df96-d69d-4b67-b9bd-4018f7d77187" providerId="ADAL" clId="{B91F6646-D2C3-4586-B379-DCCEABE66A15}" dt="2023-05-10T15:07:44.940" v="2558" actId="47"/>
        <pc:sldMkLst>
          <pc:docMk/>
          <pc:sldMk cId="1136369464" sldId="312"/>
        </pc:sldMkLst>
        <pc:spChg chg="mod">
          <ac:chgData name="Pierre Lison" userId="a8a9df96-d69d-4b67-b9bd-4018f7d77187" providerId="ADAL" clId="{B91F6646-D2C3-4586-B379-DCCEABE66A15}" dt="2023-05-10T15:07:29.075" v="2557" actId="20577"/>
          <ac:spMkLst>
            <pc:docMk/>
            <pc:sldMk cId="1136369464" sldId="312"/>
            <ac:spMk id="2" creationId="{0187C8BA-717F-155B-7D6B-7121522BF815}"/>
          </ac:spMkLst>
        </pc:spChg>
      </pc:sldChg>
      <pc:sldChg chg="add del">
        <pc:chgData name="Pierre Lison" userId="a8a9df96-d69d-4b67-b9bd-4018f7d77187" providerId="ADAL" clId="{B91F6646-D2C3-4586-B379-DCCEABE66A15}" dt="2023-05-10T14:55:09.125" v="1649" actId="47"/>
        <pc:sldMkLst>
          <pc:docMk/>
          <pc:sldMk cId="3758206301" sldId="312"/>
        </pc:sldMkLst>
      </pc:sldChg>
      <pc:sldChg chg="addSp modSp new mod modAnim">
        <pc:chgData name="Pierre Lison" userId="a8a9df96-d69d-4b67-b9bd-4018f7d77187" providerId="ADAL" clId="{B91F6646-D2C3-4586-B379-DCCEABE66A15}" dt="2023-05-10T21:16:22.905" v="10028"/>
        <pc:sldMkLst>
          <pc:docMk/>
          <pc:sldMk cId="729191670" sldId="313"/>
        </pc:sldMkLst>
        <pc:spChg chg="mod">
          <ac:chgData name="Pierre Lison" userId="a8a9df96-d69d-4b67-b9bd-4018f7d77187" providerId="ADAL" clId="{B91F6646-D2C3-4586-B379-DCCEABE66A15}" dt="2023-05-10T15:18:54.880" v="3374" actId="20577"/>
          <ac:spMkLst>
            <pc:docMk/>
            <pc:sldMk cId="729191670" sldId="313"/>
            <ac:spMk id="2" creationId="{ED4B75AD-1191-4F11-DF76-3CB0F6EE2F7E}"/>
          </ac:spMkLst>
        </pc:spChg>
        <pc:spChg chg="mod">
          <ac:chgData name="Pierre Lison" userId="a8a9df96-d69d-4b67-b9bd-4018f7d77187" providerId="ADAL" clId="{B91F6646-D2C3-4586-B379-DCCEABE66A15}" dt="2023-05-10T19:46:04.337" v="5776" actId="20577"/>
          <ac:spMkLst>
            <pc:docMk/>
            <pc:sldMk cId="729191670" sldId="313"/>
            <ac:spMk id="3" creationId="{5E4E2730-38CB-CC0E-61C0-A8D3E41E4E1F}"/>
          </ac:spMkLst>
        </pc:spChg>
        <pc:picChg chg="add mod">
          <ac:chgData name="Pierre Lison" userId="a8a9df96-d69d-4b67-b9bd-4018f7d77187" providerId="ADAL" clId="{B91F6646-D2C3-4586-B379-DCCEABE66A15}" dt="2023-05-10T19:44:02.401" v="5616" actId="1076"/>
          <ac:picMkLst>
            <pc:docMk/>
            <pc:sldMk cId="729191670" sldId="313"/>
            <ac:picMk id="4" creationId="{2635927C-CD2C-3CE5-DD06-1A970B6EE5A5}"/>
          </ac:picMkLst>
        </pc:picChg>
        <pc:picChg chg="add mod">
          <ac:chgData name="Pierre Lison" userId="a8a9df96-d69d-4b67-b9bd-4018f7d77187" providerId="ADAL" clId="{B91F6646-D2C3-4586-B379-DCCEABE66A15}" dt="2023-05-10T19:43:59.239" v="5615" actId="1076"/>
          <ac:picMkLst>
            <pc:docMk/>
            <pc:sldMk cId="729191670" sldId="313"/>
            <ac:picMk id="5" creationId="{366365F6-A2AA-E63A-69A9-B7E63AF26EF3}"/>
          </ac:picMkLst>
        </pc:picChg>
        <pc:picChg chg="add mod">
          <ac:chgData name="Pierre Lison" userId="a8a9df96-d69d-4b67-b9bd-4018f7d77187" providerId="ADAL" clId="{B91F6646-D2C3-4586-B379-DCCEABE66A15}" dt="2023-05-10T15:35:23.533" v="4376" actId="1036"/>
          <ac:picMkLst>
            <pc:docMk/>
            <pc:sldMk cId="729191670" sldId="313"/>
            <ac:picMk id="6" creationId="{6DF3A61F-847C-6B3A-210D-031600144C83}"/>
          </ac:picMkLst>
        </pc:picChg>
      </pc:sldChg>
      <pc:sldChg chg="addSp modSp new mod">
        <pc:chgData name="Pierre Lison" userId="a8a9df96-d69d-4b67-b9bd-4018f7d77187" providerId="ADAL" clId="{B91F6646-D2C3-4586-B379-DCCEABE66A15}" dt="2023-05-10T21:17:56.853" v="10123" actId="948"/>
        <pc:sldMkLst>
          <pc:docMk/>
          <pc:sldMk cId="2927335038" sldId="314"/>
        </pc:sldMkLst>
        <pc:spChg chg="mod">
          <ac:chgData name="Pierre Lison" userId="a8a9df96-d69d-4b67-b9bd-4018f7d77187" providerId="ADAL" clId="{B91F6646-D2C3-4586-B379-DCCEABE66A15}" dt="2023-05-10T15:37:40.352" v="4600" actId="20577"/>
          <ac:spMkLst>
            <pc:docMk/>
            <pc:sldMk cId="2927335038" sldId="314"/>
            <ac:spMk id="2" creationId="{64C5F2DA-22BD-4D50-812B-446E32EB89C1}"/>
          </ac:spMkLst>
        </pc:spChg>
        <pc:spChg chg="mod">
          <ac:chgData name="Pierre Lison" userId="a8a9df96-d69d-4b67-b9bd-4018f7d77187" providerId="ADAL" clId="{B91F6646-D2C3-4586-B379-DCCEABE66A15}" dt="2023-05-10T21:17:56.853" v="10123" actId="948"/>
          <ac:spMkLst>
            <pc:docMk/>
            <pc:sldMk cId="2927335038" sldId="314"/>
            <ac:spMk id="3" creationId="{51776E4E-FF40-7811-AF9B-161FCFBE9851}"/>
          </ac:spMkLst>
        </pc:spChg>
        <pc:picChg chg="add mod">
          <ac:chgData name="Pierre Lison" userId="a8a9df96-d69d-4b67-b9bd-4018f7d77187" providerId="ADAL" clId="{B91F6646-D2C3-4586-B379-DCCEABE66A15}" dt="2023-05-10T15:42:18.126" v="5034" actId="1076"/>
          <ac:picMkLst>
            <pc:docMk/>
            <pc:sldMk cId="2927335038" sldId="314"/>
            <ac:picMk id="4" creationId="{4AD7D8A2-DD1D-B225-B591-166F71B37294}"/>
          </ac:picMkLst>
        </pc:picChg>
      </pc:sldChg>
      <pc:sldChg chg="addSp modSp new mod">
        <pc:chgData name="Pierre Lison" userId="a8a9df96-d69d-4b67-b9bd-4018f7d77187" providerId="ADAL" clId="{B91F6646-D2C3-4586-B379-DCCEABE66A15}" dt="2023-05-10T20:04:16.575" v="5985" actId="948"/>
        <pc:sldMkLst>
          <pc:docMk/>
          <pc:sldMk cId="2260165350" sldId="315"/>
        </pc:sldMkLst>
        <pc:spChg chg="mod">
          <ac:chgData name="Pierre Lison" userId="a8a9df96-d69d-4b67-b9bd-4018f7d77187" providerId="ADAL" clId="{B91F6646-D2C3-4586-B379-DCCEABE66A15}" dt="2023-05-10T19:42:52.408" v="5602" actId="20577"/>
          <ac:spMkLst>
            <pc:docMk/>
            <pc:sldMk cId="2260165350" sldId="315"/>
            <ac:spMk id="2" creationId="{63B1FE9B-0468-5701-233F-77236AC1086E}"/>
          </ac:spMkLst>
        </pc:spChg>
        <pc:spChg chg="mod">
          <ac:chgData name="Pierre Lison" userId="a8a9df96-d69d-4b67-b9bd-4018f7d77187" providerId="ADAL" clId="{B91F6646-D2C3-4586-B379-DCCEABE66A15}" dt="2023-05-10T20:04:16.575" v="5985" actId="948"/>
          <ac:spMkLst>
            <pc:docMk/>
            <pc:sldMk cId="2260165350" sldId="315"/>
            <ac:spMk id="3" creationId="{BE663B51-9F1E-B3E3-1368-7F19A65B30CB}"/>
          </ac:spMkLst>
        </pc:spChg>
        <pc:picChg chg="add mod">
          <ac:chgData name="Pierre Lison" userId="a8a9df96-d69d-4b67-b9bd-4018f7d77187" providerId="ADAL" clId="{B91F6646-D2C3-4586-B379-DCCEABE66A15}" dt="2023-05-10T19:46:26.462" v="5778" actId="1076"/>
          <ac:picMkLst>
            <pc:docMk/>
            <pc:sldMk cId="2260165350" sldId="315"/>
            <ac:picMk id="4" creationId="{A783BAA0-ABE2-B045-8A9A-9406E3E7FB13}"/>
          </ac:picMkLst>
        </pc:picChg>
      </pc:sldChg>
      <pc:sldChg chg="modSp add mod">
        <pc:chgData name="Pierre Lison" userId="a8a9df96-d69d-4b67-b9bd-4018f7d77187" providerId="ADAL" clId="{B91F6646-D2C3-4586-B379-DCCEABE66A15}" dt="2023-05-25T17:50:34.061" v="10165" actId="113"/>
        <pc:sldMkLst>
          <pc:docMk/>
          <pc:sldMk cId="2798444777" sldId="316"/>
        </pc:sldMkLst>
        <pc:spChg chg="mod">
          <ac:chgData name="Pierre Lison" userId="a8a9df96-d69d-4b67-b9bd-4018f7d77187" providerId="ADAL" clId="{B91F6646-D2C3-4586-B379-DCCEABE66A15}" dt="2023-05-25T17:50:34.061" v="10165" actId="113"/>
          <ac:spMkLst>
            <pc:docMk/>
            <pc:sldMk cId="2798444777" sldId="316"/>
            <ac:spMk id="3" creationId="{3204C41E-68E1-6EE1-02F6-3FC370F652CF}"/>
          </ac:spMkLst>
        </pc:spChg>
      </pc:sldChg>
      <pc:sldChg chg="addSp modSp new del mod">
        <pc:chgData name="Pierre Lison" userId="a8a9df96-d69d-4b67-b9bd-4018f7d77187" providerId="ADAL" clId="{B91F6646-D2C3-4586-B379-DCCEABE66A15}" dt="2023-05-10T21:09:53.066" v="9624" actId="2696"/>
        <pc:sldMkLst>
          <pc:docMk/>
          <pc:sldMk cId="3235848659" sldId="316"/>
        </pc:sldMkLst>
        <pc:spChg chg="mod">
          <ac:chgData name="Pierre Lison" userId="a8a9df96-d69d-4b67-b9bd-4018f7d77187" providerId="ADAL" clId="{B91F6646-D2C3-4586-B379-DCCEABE66A15}" dt="2023-05-10T20:26:21.779" v="6616" actId="20577"/>
          <ac:spMkLst>
            <pc:docMk/>
            <pc:sldMk cId="3235848659" sldId="316"/>
            <ac:spMk id="2" creationId="{06ED9E1E-CFC1-10E6-B599-8A76753AB878}"/>
          </ac:spMkLst>
        </pc:spChg>
        <pc:spChg chg="mod">
          <ac:chgData name="Pierre Lison" userId="a8a9df96-d69d-4b67-b9bd-4018f7d77187" providerId="ADAL" clId="{B91F6646-D2C3-4586-B379-DCCEABE66A15}" dt="2023-05-10T21:07:25.744" v="9379" actId="113"/>
          <ac:spMkLst>
            <pc:docMk/>
            <pc:sldMk cId="3235848659" sldId="316"/>
            <ac:spMk id="3" creationId="{3204C41E-68E1-6EE1-02F6-3FC370F652CF}"/>
          </ac:spMkLst>
        </pc:spChg>
        <pc:spChg chg="add mod">
          <ac:chgData name="Pierre Lison" userId="a8a9df96-d69d-4b67-b9bd-4018f7d77187" providerId="ADAL" clId="{B91F6646-D2C3-4586-B379-DCCEABE66A15}" dt="2023-05-10T20:45:19.082" v="7433" actId="164"/>
          <ac:spMkLst>
            <pc:docMk/>
            <pc:sldMk cId="3235848659" sldId="316"/>
            <ac:spMk id="4" creationId="{4884CBBF-B8E1-61F3-E684-37A5C9E7ED2E}"/>
          </ac:spMkLst>
        </pc:spChg>
        <pc:spChg chg="add mod ord">
          <ac:chgData name="Pierre Lison" userId="a8a9df96-d69d-4b67-b9bd-4018f7d77187" providerId="ADAL" clId="{B91F6646-D2C3-4586-B379-DCCEABE66A15}" dt="2023-05-10T20:45:19.082" v="7433" actId="164"/>
          <ac:spMkLst>
            <pc:docMk/>
            <pc:sldMk cId="3235848659" sldId="316"/>
            <ac:spMk id="5" creationId="{BBDC297C-1A82-834F-591B-B3DD29B7DA4B}"/>
          </ac:spMkLst>
        </pc:spChg>
        <pc:grpChg chg="add mod">
          <ac:chgData name="Pierre Lison" userId="a8a9df96-d69d-4b67-b9bd-4018f7d77187" providerId="ADAL" clId="{B91F6646-D2C3-4586-B379-DCCEABE66A15}" dt="2023-05-10T21:07:18.283" v="9378" actId="1036"/>
          <ac:grpSpMkLst>
            <pc:docMk/>
            <pc:sldMk cId="3235848659" sldId="316"/>
            <ac:grpSpMk id="6" creationId="{6A49AC81-B7B8-98A3-CBED-DBF4DDACCF67}"/>
          </ac:grpSpMkLst>
        </pc:grpChg>
      </pc:sldChg>
      <pc:sldChg chg="modSp add del mod">
        <pc:chgData name="Pierre Lison" userId="a8a9df96-d69d-4b67-b9bd-4018f7d77187" providerId="ADAL" clId="{B91F6646-D2C3-4586-B379-DCCEABE66A15}" dt="2023-05-25T17:45:36.538" v="10124" actId="47"/>
        <pc:sldMkLst>
          <pc:docMk/>
          <pc:sldMk cId="2268406159" sldId="317"/>
        </pc:sldMkLst>
        <pc:spChg chg="mod">
          <ac:chgData name="Pierre Lison" userId="a8a9df96-d69d-4b67-b9bd-4018f7d77187" providerId="ADAL" clId="{B91F6646-D2C3-4586-B379-DCCEABE66A15}" dt="2023-05-10T21:13:47.576" v="9894" actId="20577"/>
          <ac:spMkLst>
            <pc:docMk/>
            <pc:sldMk cId="2268406159" sldId="317"/>
            <ac:spMk id="3" creationId="{3204C41E-68E1-6EE1-02F6-3FC370F652CF}"/>
          </ac:spMkLst>
        </pc:spChg>
      </pc:sldChg>
      <pc:sldChg chg="addSp delSp modSp add del mod">
        <pc:chgData name="Pierre Lison" userId="a8a9df96-d69d-4b67-b9bd-4018f7d77187" providerId="ADAL" clId="{B91F6646-D2C3-4586-B379-DCCEABE66A15}" dt="2023-05-10T21:09:53.066" v="9624" actId="2696"/>
        <pc:sldMkLst>
          <pc:docMk/>
          <pc:sldMk cId="3501751832" sldId="317"/>
        </pc:sldMkLst>
        <pc:spChg chg="mod">
          <ac:chgData name="Pierre Lison" userId="a8a9df96-d69d-4b67-b9bd-4018f7d77187" providerId="ADAL" clId="{B91F6646-D2C3-4586-B379-DCCEABE66A15}" dt="2023-05-10T21:00:29.297" v="8994" actId="114"/>
          <ac:spMkLst>
            <pc:docMk/>
            <pc:sldMk cId="3501751832" sldId="317"/>
            <ac:spMk id="3" creationId="{3204C41E-68E1-6EE1-02F6-3FC370F652CF}"/>
          </ac:spMkLst>
        </pc:spChg>
        <pc:spChg chg="del">
          <ac:chgData name="Pierre Lison" userId="a8a9df96-d69d-4b67-b9bd-4018f7d77187" providerId="ADAL" clId="{B91F6646-D2C3-4586-B379-DCCEABE66A15}" dt="2023-05-10T20:44:02.548" v="7377" actId="478"/>
          <ac:spMkLst>
            <pc:docMk/>
            <pc:sldMk cId="3501751832" sldId="317"/>
            <ac:spMk id="4" creationId="{4884CBBF-B8E1-61F3-E684-37A5C9E7ED2E}"/>
          </ac:spMkLst>
        </pc:spChg>
        <pc:spChg chg="del">
          <ac:chgData name="Pierre Lison" userId="a8a9df96-d69d-4b67-b9bd-4018f7d77187" providerId="ADAL" clId="{B91F6646-D2C3-4586-B379-DCCEABE66A15}" dt="2023-05-10T20:44:02.548" v="7377" actId="478"/>
          <ac:spMkLst>
            <pc:docMk/>
            <pc:sldMk cId="3501751832" sldId="317"/>
            <ac:spMk id="5" creationId="{BBDC297C-1A82-834F-591B-B3DD29B7DA4B}"/>
          </ac:spMkLst>
        </pc:spChg>
        <pc:spChg chg="add del mod">
          <ac:chgData name="Pierre Lison" userId="a8a9df96-d69d-4b67-b9bd-4018f7d77187" providerId="ADAL" clId="{B91F6646-D2C3-4586-B379-DCCEABE66A15}" dt="2023-05-10T20:59:34.759" v="8753" actId="1038"/>
          <ac:spMkLst>
            <pc:docMk/>
            <pc:sldMk cId="3501751832" sldId="317"/>
            <ac:spMk id="7" creationId="{CD340FCE-C9FF-1F02-532B-5035C998D476}"/>
          </ac:spMkLst>
        </pc:spChg>
        <pc:spChg chg="mod">
          <ac:chgData name="Pierre Lison" userId="a8a9df96-d69d-4b67-b9bd-4018f7d77187" providerId="ADAL" clId="{B91F6646-D2C3-4586-B379-DCCEABE66A15}" dt="2023-05-10T20:58:44.619" v="8700"/>
          <ac:spMkLst>
            <pc:docMk/>
            <pc:sldMk cId="3501751832" sldId="317"/>
            <ac:spMk id="9" creationId="{8E9DF2D8-6F0E-3DCF-9C58-6D038B33EF72}"/>
          </ac:spMkLst>
        </pc:spChg>
        <pc:spChg chg="mod">
          <ac:chgData name="Pierre Lison" userId="a8a9df96-d69d-4b67-b9bd-4018f7d77187" providerId="ADAL" clId="{B91F6646-D2C3-4586-B379-DCCEABE66A15}" dt="2023-05-10T20:58:44.619" v="8700"/>
          <ac:spMkLst>
            <pc:docMk/>
            <pc:sldMk cId="3501751832" sldId="317"/>
            <ac:spMk id="10" creationId="{75FE6DDB-AD53-DAFE-8BE2-398FE95981E1}"/>
          </ac:spMkLst>
        </pc:spChg>
        <pc:spChg chg="add mod">
          <ac:chgData name="Pierre Lison" userId="a8a9df96-d69d-4b67-b9bd-4018f7d77187" providerId="ADAL" clId="{B91F6646-D2C3-4586-B379-DCCEABE66A15}" dt="2023-05-10T20:59:34.759" v="8753" actId="1038"/>
          <ac:spMkLst>
            <pc:docMk/>
            <pc:sldMk cId="3501751832" sldId="317"/>
            <ac:spMk id="11" creationId="{4FE53B2F-2D26-2961-FC47-3428CBECDFC0}"/>
          </ac:spMkLst>
        </pc:spChg>
        <pc:grpChg chg="add del mod">
          <ac:chgData name="Pierre Lison" userId="a8a9df96-d69d-4b67-b9bd-4018f7d77187" providerId="ADAL" clId="{B91F6646-D2C3-4586-B379-DCCEABE66A15}" dt="2023-05-10T20:58:46.110" v="8701"/>
          <ac:grpSpMkLst>
            <pc:docMk/>
            <pc:sldMk cId="3501751832" sldId="317"/>
            <ac:grpSpMk id="8" creationId="{FAEC8520-2C9C-302B-4732-80336894FFAB}"/>
          </ac:grpSpMkLst>
        </pc:grpChg>
        <pc:picChg chg="add mod">
          <ac:chgData name="Pierre Lison" userId="a8a9df96-d69d-4b67-b9bd-4018f7d77187" providerId="ADAL" clId="{B91F6646-D2C3-4586-B379-DCCEABE66A15}" dt="2023-05-10T20:58:20.607" v="8691" actId="1076"/>
          <ac:picMkLst>
            <pc:docMk/>
            <pc:sldMk cId="3501751832" sldId="317"/>
            <ac:picMk id="1026" creationId="{E64D1D58-4BE2-5EE0-D9C7-92818115B2B1}"/>
          </ac:picMkLst>
        </pc:picChg>
      </pc:sldChg>
      <pc:sldChg chg="modSp add mod modShow">
        <pc:chgData name="Pierre Lison" userId="a8a9df96-d69d-4b67-b9bd-4018f7d77187" providerId="ADAL" clId="{B91F6646-D2C3-4586-B379-DCCEABE66A15}" dt="2023-05-25T23:01:50.759" v="12659" actId="729"/>
        <pc:sldMkLst>
          <pc:docMk/>
          <pc:sldMk cId="3978248965" sldId="317"/>
        </pc:sldMkLst>
        <pc:spChg chg="mod">
          <ac:chgData name="Pierre Lison" userId="a8a9df96-d69d-4b67-b9bd-4018f7d77187" providerId="ADAL" clId="{B91F6646-D2C3-4586-B379-DCCEABE66A15}" dt="2023-05-25T17:49:04.914" v="10146" actId="207"/>
          <ac:spMkLst>
            <pc:docMk/>
            <pc:sldMk cId="3978248965" sldId="317"/>
            <ac:spMk id="6" creationId="{9CFD33B2-0275-4EB7-8C2F-63ECABE0F592}"/>
          </ac:spMkLst>
        </pc:spChg>
        <pc:spChg chg="mod">
          <ac:chgData name="Pierre Lison" userId="a8a9df96-d69d-4b67-b9bd-4018f7d77187" providerId="ADAL" clId="{B91F6646-D2C3-4586-B379-DCCEABE66A15}" dt="2023-05-25T17:49:14.999" v="10147" actId="207"/>
          <ac:spMkLst>
            <pc:docMk/>
            <pc:sldMk cId="3978248965" sldId="317"/>
            <ac:spMk id="145" creationId="{F5BA881A-C266-41DB-9E4B-B644AEA2A8E8}"/>
          </ac:spMkLst>
        </pc:spChg>
      </pc:sldChg>
      <pc:sldChg chg="modSp add mod modShow">
        <pc:chgData name="Pierre Lison" userId="a8a9df96-d69d-4b67-b9bd-4018f7d77187" providerId="ADAL" clId="{B91F6646-D2C3-4586-B379-DCCEABE66A15}" dt="2023-05-25T23:01:50.759" v="12659" actId="729"/>
        <pc:sldMkLst>
          <pc:docMk/>
          <pc:sldMk cId="1292090061" sldId="318"/>
        </pc:sldMkLst>
        <pc:spChg chg="mod">
          <ac:chgData name="Pierre Lison" userId="a8a9df96-d69d-4b67-b9bd-4018f7d77187" providerId="ADAL" clId="{B91F6646-D2C3-4586-B379-DCCEABE66A15}" dt="2023-05-25T17:49:24.202" v="10149" actId="207"/>
          <ac:spMkLst>
            <pc:docMk/>
            <pc:sldMk cId="1292090061" sldId="318"/>
            <ac:spMk id="6" creationId="{9CFD33B2-0275-4EB7-8C2F-63ECABE0F592}"/>
          </ac:spMkLst>
        </pc:spChg>
        <pc:spChg chg="mod">
          <ac:chgData name="Pierre Lison" userId="a8a9df96-d69d-4b67-b9bd-4018f7d77187" providerId="ADAL" clId="{B91F6646-D2C3-4586-B379-DCCEABE66A15}" dt="2023-05-25T17:49:24.202" v="10149" actId="207"/>
          <ac:spMkLst>
            <pc:docMk/>
            <pc:sldMk cId="1292090061" sldId="318"/>
            <ac:spMk id="79" creationId="{677A335A-923C-4C49-9808-D74828BEA0B3}"/>
          </ac:spMkLst>
        </pc:spChg>
      </pc:sldChg>
      <pc:sldChg chg="modSp add mod modShow">
        <pc:chgData name="Pierre Lison" userId="a8a9df96-d69d-4b67-b9bd-4018f7d77187" providerId="ADAL" clId="{B91F6646-D2C3-4586-B379-DCCEABE66A15}" dt="2023-05-25T23:01:50.759" v="12659" actId="729"/>
        <pc:sldMkLst>
          <pc:docMk/>
          <pc:sldMk cId="1690102053" sldId="319"/>
        </pc:sldMkLst>
        <pc:spChg chg="mod">
          <ac:chgData name="Pierre Lison" userId="a8a9df96-d69d-4b67-b9bd-4018f7d77187" providerId="ADAL" clId="{B91F6646-D2C3-4586-B379-DCCEABE66A15}" dt="2023-05-25T17:49:41.348" v="10150" actId="207"/>
          <ac:spMkLst>
            <pc:docMk/>
            <pc:sldMk cId="1690102053" sldId="319"/>
            <ac:spMk id="6" creationId="{9CFD33B2-0275-4EB7-8C2F-63ECABE0F592}"/>
          </ac:spMkLst>
        </pc:spChg>
        <pc:spChg chg="mod">
          <ac:chgData name="Pierre Lison" userId="a8a9df96-d69d-4b67-b9bd-4018f7d77187" providerId="ADAL" clId="{B91F6646-D2C3-4586-B379-DCCEABE66A15}" dt="2023-05-25T17:49:41.348" v="10150" actId="207"/>
          <ac:spMkLst>
            <pc:docMk/>
            <pc:sldMk cId="1690102053" sldId="319"/>
            <ac:spMk id="104" creationId="{7F7A6C93-EBC2-493C-9703-47CF941E2F6E}"/>
          </ac:spMkLst>
        </pc:spChg>
        <pc:spChg chg="mod">
          <ac:chgData name="Pierre Lison" userId="a8a9df96-d69d-4b67-b9bd-4018f7d77187" providerId="ADAL" clId="{B91F6646-D2C3-4586-B379-DCCEABE66A15}" dt="2023-05-25T17:49:41.348" v="10150" actId="207"/>
          <ac:spMkLst>
            <pc:docMk/>
            <pc:sldMk cId="1690102053" sldId="319"/>
            <ac:spMk id="106" creationId="{7740F2EE-3DD1-4EEB-A8F3-EACAA884451A}"/>
          </ac:spMkLst>
        </pc:spChg>
        <pc:spChg chg="mod">
          <ac:chgData name="Pierre Lison" userId="a8a9df96-d69d-4b67-b9bd-4018f7d77187" providerId="ADAL" clId="{B91F6646-D2C3-4586-B379-DCCEABE66A15}" dt="2023-05-25T17:49:41.348" v="10150" actId="207"/>
          <ac:spMkLst>
            <pc:docMk/>
            <pc:sldMk cId="1690102053" sldId="319"/>
            <ac:spMk id="121" creationId="{7163CE6E-E3AE-44BF-A152-0B09F07E3784}"/>
          </ac:spMkLst>
        </pc:spChg>
      </pc:sldChg>
      <pc:sldChg chg="addSp modSp new mod">
        <pc:chgData name="Pierre Lison" userId="a8a9df96-d69d-4b67-b9bd-4018f7d77187" providerId="ADAL" clId="{B91F6646-D2C3-4586-B379-DCCEABE66A15}" dt="2023-05-25T22:58:42.458" v="12478" actId="1076"/>
        <pc:sldMkLst>
          <pc:docMk/>
          <pc:sldMk cId="3446648060" sldId="320"/>
        </pc:sldMkLst>
        <pc:spChg chg="mod">
          <ac:chgData name="Pierre Lison" userId="a8a9df96-d69d-4b67-b9bd-4018f7d77187" providerId="ADAL" clId="{B91F6646-D2C3-4586-B379-DCCEABE66A15}" dt="2023-05-25T17:51:15.964" v="10191" actId="20577"/>
          <ac:spMkLst>
            <pc:docMk/>
            <pc:sldMk cId="3446648060" sldId="320"/>
            <ac:spMk id="2" creationId="{68A3A73C-E74E-4B02-A017-D634D4117319}"/>
          </ac:spMkLst>
        </pc:spChg>
        <pc:spChg chg="mod">
          <ac:chgData name="Pierre Lison" userId="a8a9df96-d69d-4b67-b9bd-4018f7d77187" providerId="ADAL" clId="{B91F6646-D2C3-4586-B379-DCCEABE66A15}" dt="2023-05-25T22:58:35.804" v="12477" actId="114"/>
          <ac:spMkLst>
            <pc:docMk/>
            <pc:sldMk cId="3446648060" sldId="320"/>
            <ac:spMk id="3" creationId="{2A19DD41-3608-4AF8-CF89-9A4F4800E80A}"/>
          </ac:spMkLst>
        </pc:spChg>
        <pc:picChg chg="add mod">
          <ac:chgData name="Pierre Lison" userId="a8a9df96-d69d-4b67-b9bd-4018f7d77187" providerId="ADAL" clId="{B91F6646-D2C3-4586-B379-DCCEABE66A15}" dt="2023-05-25T22:58:42.458" v="12478" actId="1076"/>
          <ac:picMkLst>
            <pc:docMk/>
            <pc:sldMk cId="3446648060" sldId="320"/>
            <ac:picMk id="1026" creationId="{E83F941F-98CA-43C2-D492-5FBBFDA825EC}"/>
          </ac:picMkLst>
        </pc:picChg>
        <pc:picChg chg="add mod">
          <ac:chgData name="Pierre Lison" userId="a8a9df96-d69d-4b67-b9bd-4018f7d77187" providerId="ADAL" clId="{B91F6646-D2C3-4586-B379-DCCEABE66A15}" dt="2023-05-25T22:55:20.885" v="12260" actId="1076"/>
          <ac:picMkLst>
            <pc:docMk/>
            <pc:sldMk cId="3446648060" sldId="320"/>
            <ac:picMk id="1028" creationId="{D3526094-1961-3E7F-9AC2-E519B2B4612E}"/>
          </ac:picMkLst>
        </pc:picChg>
      </pc:sldChg>
      <pc:sldChg chg="addSp modSp new mod ord">
        <pc:chgData name="Pierre Lison" userId="a8a9df96-d69d-4b67-b9bd-4018f7d77187" providerId="ADAL" clId="{B91F6646-D2C3-4586-B379-DCCEABE66A15}" dt="2023-05-25T22:54:56.830" v="12122" actId="20577"/>
        <pc:sldMkLst>
          <pc:docMk/>
          <pc:sldMk cId="1666940352" sldId="321"/>
        </pc:sldMkLst>
        <pc:spChg chg="mod">
          <ac:chgData name="Pierre Lison" userId="a8a9df96-d69d-4b67-b9bd-4018f7d77187" providerId="ADAL" clId="{B91F6646-D2C3-4586-B379-DCCEABE66A15}" dt="2023-05-25T20:51:25.938" v="11258" actId="20577"/>
          <ac:spMkLst>
            <pc:docMk/>
            <pc:sldMk cId="1666940352" sldId="321"/>
            <ac:spMk id="2" creationId="{74D0BD19-D7CB-01AD-7BF7-A716ADC0AB24}"/>
          </ac:spMkLst>
        </pc:spChg>
        <pc:spChg chg="mod">
          <ac:chgData name="Pierre Lison" userId="a8a9df96-d69d-4b67-b9bd-4018f7d77187" providerId="ADAL" clId="{B91F6646-D2C3-4586-B379-DCCEABE66A15}" dt="2023-05-25T22:54:56.830" v="12122" actId="20577"/>
          <ac:spMkLst>
            <pc:docMk/>
            <pc:sldMk cId="1666940352" sldId="321"/>
            <ac:spMk id="3" creationId="{6A692D28-66F6-1FD7-FE36-94C9A699FF8C}"/>
          </ac:spMkLst>
        </pc:spChg>
        <pc:picChg chg="add mod">
          <ac:chgData name="Pierre Lison" userId="a8a9df96-d69d-4b67-b9bd-4018f7d77187" providerId="ADAL" clId="{B91F6646-D2C3-4586-B379-DCCEABE66A15}" dt="2023-05-25T20:53:54.166" v="11355" actId="1076"/>
          <ac:picMkLst>
            <pc:docMk/>
            <pc:sldMk cId="1666940352" sldId="321"/>
            <ac:picMk id="5" creationId="{3ADABB4F-01C3-E45A-626A-C2CA19BD3469}"/>
          </ac:picMkLst>
        </pc:picChg>
      </pc:sldChg>
      <pc:sldChg chg="add del">
        <pc:chgData name="Pierre Lison" userId="a8a9df96-d69d-4b67-b9bd-4018f7d77187" providerId="ADAL" clId="{B91F6646-D2C3-4586-B379-DCCEABE66A15}" dt="2023-06-19T21:19:33.991" v="12665"/>
        <pc:sldMkLst>
          <pc:docMk/>
          <pc:sldMk cId="1479373402" sldId="32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50B-93E6-192C-D6BB-BC0FE9A3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8519D-88E9-0330-D333-55271AF4A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C79E-B1C0-8F29-B5B1-CB1B871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6B616-134B-5F76-2773-2BF1D9A9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7839-AD9C-C78B-CB84-6D110ECF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92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FDE4-206A-4BCF-CCD7-C734C49E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C4A0B-40E5-D804-614B-7D540102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3687-28B3-078D-5FAA-47A6C0D9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587E-658E-4AA0-889A-370D0F18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2448-69A8-C9AA-C201-A1092D0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3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9D1A8-67D4-9E21-F463-09F28E5C6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30AA2-9F06-D7A7-4291-AA4057769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5C96-BFDD-E4C7-D0E2-6DC5D8E7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ABB1-8DAE-F87C-0B03-DF5A11E2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AEBD-A465-3CF3-A2CC-B38BF96B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6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E9BA-190E-F2CB-6134-9F9A9648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1C05-3A38-8F62-9F4B-20BF0FEC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7B05-67E0-7048-FA64-76F80A2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F74E4-A88C-FA0C-6C78-08896B9A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2F93-EA6A-ADEF-86A1-D831B6EA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A01F-4B43-30BA-50B8-D960E452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D7B8-1D40-78FC-1EAE-383097B8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890F-FFED-1143-DC86-B0BE8DD3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9375-BB21-05C1-1BA4-A62DA7D9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1005-11E9-752E-4798-4564234A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3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B388-EFB2-D5AD-4957-4EFCAF98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FDFB-3307-E4B7-E47C-D66228381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304E-2191-816D-9BCB-99B497E7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BB528-388B-2CB5-4EAD-DA1C95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F82C-41EE-8238-0157-BA30F92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B8C7-4BCD-82C4-11B9-234360BD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5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FF74-9070-F4B9-F5A8-D368A58F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0BD9-F93A-7EF0-D6EE-083947BC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F9AC-5989-4244-AD9B-850B12FAD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39D4B-9B89-9CEC-3A12-218111129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0157D-ECAC-377C-65C2-E3EC5231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E3D27-5F2B-4FA3-AE41-8B0C36C5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26C96-A6F6-A852-574A-264D0F59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F02EE-B12B-74E9-7333-9795220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8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56F5-29DA-42B3-D25E-7EF9C650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20B9E-B0E0-496C-EB1B-2EDE5DA3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3F7B6-2B9B-248D-61E4-348E7E5A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A7456-106E-4925-1572-DA564891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4B149-BEF6-DEF6-081E-6963DF92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B11E1-BDF1-DF9C-E9E9-C00FB486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86E1-D5BF-02C9-0839-71F85317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5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B674-0175-7B1A-ACCA-5CC844F7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F0B9-3C02-E44D-1AD3-57064F0B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DF3D6-0FDD-AA9C-4EF0-73B7B0CD4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2A101-CE7C-AB86-A9ED-A735A885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D5572-AC39-401F-4D1C-55684FE1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1B30C-BDED-79F6-6147-9CACAE85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3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F061-3A3D-71CC-6FFC-CAF56447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43E6E-91B8-29AF-8C83-7F54FA952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3740-F4A4-9876-C7FC-6CEC39E1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FAFE-1E92-B1D5-0912-9F666F99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8548-E60C-DF78-239D-AFF87032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E625-6CE3-7F53-0998-E34FF1C3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9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E905D-FB90-8394-D1B6-6519DC36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F4C7-1C89-DFF6-676E-01B7A45A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DA35-FA8F-654A-7CF9-FD62E938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7164-BFE2-42A4-B664-23EEF8310858}" type="datetimeFigureOut">
              <a:rPr lang="nb-NO" smtClean="0"/>
              <a:t>16.06.2023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DFA8-92CE-C255-4CE3-9AC2A3F54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0E67-7826-A240-E900-FC63A69C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2C8-8BFD-2AAB-8777-BF6ECDE3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780"/>
          </a:xfrm>
        </p:spPr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innføring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8B84-6459-A9F0-E11E-430CE23BD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2271"/>
            <a:ext cx="9144000" cy="194373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Pierre Lison</a:t>
            </a:r>
          </a:p>
          <a:p>
            <a:r>
              <a:rPr lang="en-US" dirty="0"/>
              <a:t>Norsk Regnesentral (NR)</a:t>
            </a:r>
          </a:p>
          <a:p>
            <a:pPr>
              <a:spcBef>
                <a:spcPts val="600"/>
              </a:spcBef>
            </a:pPr>
            <a:r>
              <a:rPr lang="en-US" dirty="0"/>
              <a:t>&amp; University of Oslo</a:t>
            </a:r>
          </a:p>
          <a:p>
            <a:endParaRPr lang="en-US" dirty="0"/>
          </a:p>
          <a:p>
            <a:r>
              <a:rPr lang="en-US" dirty="0"/>
              <a:t>26. </a:t>
            </a:r>
            <a:r>
              <a:rPr lang="en-US" dirty="0" err="1"/>
              <a:t>mai</a:t>
            </a:r>
            <a:r>
              <a:rPr lang="en-US" dirty="0"/>
              <a:t>, 2023</a:t>
            </a:r>
          </a:p>
          <a:p>
            <a:r>
              <a:rPr lang="en-US" dirty="0" err="1"/>
              <a:t>Foredrag</a:t>
            </a:r>
            <a:r>
              <a:rPr lang="en-US" dirty="0"/>
              <a:t> Telenor</a:t>
            </a:r>
            <a:endParaRPr lang="nb-NO" dirty="0"/>
          </a:p>
        </p:txBody>
      </p:sp>
      <p:pic>
        <p:nvPicPr>
          <p:cNvPr id="4" name="Picture 8" descr="Mediebank - NR">
            <a:extLst>
              <a:ext uri="{FF2B5EF4-FFF2-40B4-BE49-F238E27FC236}">
                <a16:creationId xmlns:a16="http://schemas.microsoft.com/office/drawing/2014/main" id="{014AEF92-3A20-D1B6-911C-CD4EA9E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" y="5911523"/>
            <a:ext cx="4106185" cy="8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University of Oslo – Studentportal">
            <a:extLst>
              <a:ext uri="{FF2B5EF4-FFF2-40B4-BE49-F238E27FC236}">
                <a16:creationId xmlns:a16="http://schemas.microsoft.com/office/drawing/2014/main" id="{B110D839-E896-AD4F-D273-ED6C330E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1987"/>
          <a:stretch/>
        </p:blipFill>
        <p:spPr bwMode="auto">
          <a:xfrm>
            <a:off x="7082816" y="5911523"/>
            <a:ext cx="5020015" cy="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3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9E1E-CFC1-10E6-B599-8A76753A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med </a:t>
            </a:r>
            <a:r>
              <a:rPr lang="en-US" dirty="0" err="1"/>
              <a:t>norsk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C41E-68E1-6EE1-02F6-3FC370F6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0038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500" dirty="0" err="1"/>
              <a:t>Språkmodeller</a:t>
            </a:r>
            <a:r>
              <a:rPr lang="en-US" sz="3500" dirty="0"/>
              <a:t> </a:t>
            </a:r>
            <a:r>
              <a:rPr lang="en-US" sz="3500" dirty="0" err="1"/>
              <a:t>som</a:t>
            </a:r>
            <a:r>
              <a:rPr lang="en-US" sz="3500" dirty="0"/>
              <a:t> GPT 3.5/4 er </a:t>
            </a:r>
            <a:r>
              <a:rPr lang="en-US" sz="3500" dirty="0" err="1"/>
              <a:t>overraskende</a:t>
            </a:r>
            <a:r>
              <a:rPr lang="en-US" sz="3500" dirty="0"/>
              <a:t> </a:t>
            </a:r>
            <a:r>
              <a:rPr lang="en-US" sz="3500" dirty="0" err="1"/>
              <a:t>gode</a:t>
            </a:r>
            <a:r>
              <a:rPr lang="en-US" sz="3500" dirty="0"/>
              <a:t> </a:t>
            </a:r>
            <a:r>
              <a:rPr lang="en-US" sz="3500" dirty="0" err="1"/>
              <a:t>på</a:t>
            </a:r>
            <a:r>
              <a:rPr lang="en-US" sz="3500" dirty="0"/>
              <a:t> å </a:t>
            </a:r>
            <a:r>
              <a:rPr lang="en-US" sz="3500" dirty="0" err="1"/>
              <a:t>forstå</a:t>
            </a:r>
            <a:r>
              <a:rPr lang="en-US" sz="3500" dirty="0"/>
              <a:t> </a:t>
            </a:r>
            <a:r>
              <a:rPr lang="en-US" sz="3500" dirty="0" err="1"/>
              <a:t>eller</a:t>
            </a:r>
            <a:r>
              <a:rPr lang="en-US" sz="3500" dirty="0"/>
              <a:t> </a:t>
            </a:r>
            <a:r>
              <a:rPr lang="en-US" sz="3500" dirty="0" err="1"/>
              <a:t>lage</a:t>
            </a:r>
            <a:r>
              <a:rPr lang="en-US" sz="3500" dirty="0"/>
              <a:t> </a:t>
            </a:r>
            <a:r>
              <a:rPr lang="en-US" sz="3500" dirty="0" err="1"/>
              <a:t>norske</a:t>
            </a:r>
            <a:r>
              <a:rPr lang="en-US" sz="3500" dirty="0"/>
              <a:t> </a:t>
            </a:r>
            <a:r>
              <a:rPr lang="en-US" sz="3500" dirty="0" err="1"/>
              <a:t>tekster</a:t>
            </a:r>
            <a:endParaRPr lang="en-US" sz="3500" dirty="0"/>
          </a:p>
          <a:p>
            <a:pPr lvl="1">
              <a:spcBef>
                <a:spcPts val="1200"/>
              </a:spcBef>
            </a:pPr>
            <a:r>
              <a:rPr lang="en-US" sz="3000" dirty="0"/>
              <a:t>Men </a:t>
            </a:r>
            <a:r>
              <a:rPr lang="en-US" sz="3000" dirty="0" err="1"/>
              <a:t>fortsatt</a:t>
            </a:r>
            <a:r>
              <a:rPr lang="en-US" sz="3000" dirty="0"/>
              <a:t> </a:t>
            </a:r>
            <a:r>
              <a:rPr lang="en-US" sz="3000" dirty="0" err="1"/>
              <a:t>ikke</a:t>
            </a:r>
            <a:r>
              <a:rPr lang="en-US" sz="3000" dirty="0"/>
              <a:t> same </a:t>
            </a:r>
            <a:r>
              <a:rPr lang="en-US" sz="3000" dirty="0" err="1"/>
              <a:t>nivå</a:t>
            </a:r>
            <a:r>
              <a:rPr lang="en-US" sz="3000" dirty="0"/>
              <a:t> </a:t>
            </a:r>
            <a:r>
              <a:rPr lang="en-US" sz="3000" dirty="0" err="1"/>
              <a:t>som</a:t>
            </a:r>
            <a:r>
              <a:rPr lang="en-US" sz="3000" dirty="0"/>
              <a:t> </a:t>
            </a:r>
            <a:r>
              <a:rPr lang="en-US" sz="3000" dirty="0" err="1"/>
              <a:t>engelsk</a:t>
            </a:r>
            <a:endParaRPr lang="en-US" sz="3000" dirty="0"/>
          </a:p>
          <a:p>
            <a:pPr lvl="1">
              <a:spcBef>
                <a:spcPts val="1200"/>
              </a:spcBef>
            </a:pPr>
            <a:r>
              <a:rPr lang="nb-NO" sz="3000" dirty="0"/>
              <a:t>Store kunnskapshull om norske forhold eller kulturelle referanser</a:t>
            </a:r>
            <a:endParaRPr lang="nb-NO" sz="2800" dirty="0"/>
          </a:p>
          <a:p>
            <a:pPr lvl="1">
              <a:spcBef>
                <a:spcPts val="1200"/>
              </a:spcBef>
            </a:pPr>
            <a:endParaRPr lang="nb-NO" sz="2800" dirty="0"/>
          </a:p>
          <a:p>
            <a:pPr lvl="1">
              <a:spcBef>
                <a:spcPts val="1200"/>
              </a:spcBef>
            </a:pPr>
            <a:endParaRPr lang="nb-NO" sz="2800" dirty="0"/>
          </a:p>
          <a:p>
            <a:pPr marL="0" indent="0">
              <a:spcBef>
                <a:spcPts val="1200"/>
              </a:spcBef>
              <a:buNone/>
            </a:pPr>
            <a:r>
              <a:rPr lang="nb-NO" sz="3500" dirty="0"/>
              <a:t>Talegjenkjenningsmodeller for norsk har også blitt betydelig bedre i de siste årene (se f.eks. IT-verktøyet </a:t>
            </a:r>
            <a:r>
              <a:rPr lang="nb-NO" sz="3500" i="1" dirty="0" err="1"/>
              <a:t>Whisper</a:t>
            </a:r>
            <a:r>
              <a:rPr lang="nb-NO" sz="3500" dirty="0"/>
              <a:t>)</a:t>
            </a:r>
          </a:p>
          <a:p>
            <a:pPr lvl="1">
              <a:spcBef>
                <a:spcPts val="1200"/>
              </a:spcBef>
            </a:pPr>
            <a:r>
              <a:rPr lang="nb-NO" sz="2600" dirty="0"/>
              <a:t>Men feilraten er fortsatt en del høyere enn for engelsk og andre store språk</a:t>
            </a:r>
          </a:p>
          <a:p>
            <a:pPr lvl="1">
              <a:spcBef>
                <a:spcPts val="1200"/>
              </a:spcBef>
            </a:pPr>
            <a:endParaRPr lang="nb-NO" dirty="0"/>
          </a:p>
          <a:p>
            <a:pPr lvl="1">
              <a:spcBef>
                <a:spcPts val="1200"/>
              </a:spcBef>
            </a:pPr>
            <a:endParaRPr lang="nb-NO" dirty="0"/>
          </a:p>
          <a:p>
            <a:pPr marL="457200" lvl="1" indent="0">
              <a:spcBef>
                <a:spcPts val="1200"/>
              </a:spcBef>
              <a:buNone/>
            </a:pPr>
            <a:endParaRPr lang="nb-NO" dirty="0"/>
          </a:p>
          <a:p>
            <a:pPr lvl="1">
              <a:spcBef>
                <a:spcPts val="1200"/>
              </a:spcBef>
            </a:pPr>
            <a:endParaRPr lang="nb-NO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9AC81-B7B8-98A3-CBED-DBF4DDACCF67}"/>
              </a:ext>
            </a:extLst>
          </p:cNvPr>
          <p:cNvGrpSpPr/>
          <p:nvPr/>
        </p:nvGrpSpPr>
        <p:grpSpPr>
          <a:xfrm>
            <a:off x="1591056" y="3923887"/>
            <a:ext cx="9710928" cy="658368"/>
            <a:chOff x="1280160" y="5047488"/>
            <a:chExt cx="9710928" cy="6583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DC297C-1A82-834F-591B-B3DD29B7DA4B}"/>
                </a:ext>
              </a:extLst>
            </p:cNvPr>
            <p:cNvSpPr/>
            <p:nvPr/>
          </p:nvSpPr>
          <p:spPr>
            <a:xfrm>
              <a:off x="1280160" y="5047488"/>
              <a:ext cx="9710928" cy="6583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84CBBF-B8E1-61F3-E684-37A5C9E7ED2E}"/>
                </a:ext>
              </a:extLst>
            </p:cNvPr>
            <p:cNvSpPr txBox="1"/>
            <p:nvPr/>
          </p:nvSpPr>
          <p:spPr>
            <a:xfrm>
              <a:off x="1417320" y="5118417"/>
              <a:ext cx="953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“ChatGPT is multilingual but monocultural” (Jill Walker </a:t>
              </a:r>
              <a:r>
                <a:rPr lang="en-US" sz="2400" dirty="0" err="1"/>
                <a:t>Rettberg</a:t>
              </a:r>
              <a:r>
                <a:rPr lang="en-US" sz="2400" dirty="0"/>
                <a:t>, prof. </a:t>
              </a:r>
              <a:r>
                <a:rPr lang="en-US" sz="2400" dirty="0" err="1"/>
                <a:t>UiB</a:t>
              </a:r>
              <a:r>
                <a:rPr lang="en-US" sz="2400" dirty="0"/>
                <a:t>)</a:t>
              </a:r>
              <a:endParaRPr lang="nb-NO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844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F2DA-22BD-4D50-812B-446E32EB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1: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saklighet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6E4E-FF40-7811-AF9B-161FCFBE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sz="3200" dirty="0"/>
              <a:t>Språkmodeller er optimert til å produsere </a:t>
            </a:r>
            <a:r>
              <a:rPr lang="nb-NO" sz="3200" i="1" dirty="0"/>
              <a:t>plausible</a:t>
            </a:r>
            <a:r>
              <a:rPr lang="nb-NO" sz="3200" dirty="0"/>
              <a:t> tekster, ikke nødvendigvis </a:t>
            </a:r>
            <a:r>
              <a:rPr lang="nb-NO" sz="3200" i="1" dirty="0"/>
              <a:t>korrekte</a:t>
            </a:r>
            <a:r>
              <a:rPr lang="nb-NO" sz="3200" dirty="0"/>
              <a:t> tekster!</a:t>
            </a:r>
          </a:p>
          <a:p>
            <a:pPr lvl="1">
              <a:spcBef>
                <a:spcPts val="1200"/>
              </a:spcBef>
            </a:pPr>
            <a:r>
              <a:rPr lang="nb-NO" sz="2800" dirty="0"/>
              <a:t>Modellen har ingen forhold til «sannhet» som sådan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Feil svar kan komme fra treningsdata, som kan inneholde ulike typer feil eller desinformasjon...… 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Men modellen kan fortsatt </a:t>
            </a:r>
            <a:r>
              <a:rPr lang="nb-NO" sz="3200" i="1" dirty="0"/>
              <a:t>hallusinere</a:t>
            </a:r>
            <a:r>
              <a:rPr lang="nb-NO" sz="3200" dirty="0"/>
              <a:t>                                           med et "perfekt" treningssett!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Og vil ofte gjøre det i en skråsikker tone</a:t>
            </a:r>
          </a:p>
        </p:txBody>
      </p:sp>
      <p:pic>
        <p:nvPicPr>
          <p:cNvPr id="4" name="Picture 6" descr="Lecture: 27 September 2019. Andreas Wenninger: “Inclusion and exclusion as  an evidence practice in the context of Citizen Science“ – Practicing  Evidence – Evidencing Practice">
            <a:extLst>
              <a:ext uri="{FF2B5EF4-FFF2-40B4-BE49-F238E27FC236}">
                <a16:creationId xmlns:a16="http://schemas.microsoft.com/office/drawing/2014/main" id="{4AD7D8A2-DD1D-B225-B591-166F71B3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37" y="4064000"/>
            <a:ext cx="3363606" cy="22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3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haviorismus | Behaviorismus | Oliver Tacke | Flickr">
            <a:extLst>
              <a:ext uri="{FF2B5EF4-FFF2-40B4-BE49-F238E27FC236}">
                <a16:creationId xmlns:a16="http://schemas.microsoft.com/office/drawing/2014/main" id="{A783BAA0-ABE2-B045-8A9A-9406E3E7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39" y="568768"/>
            <a:ext cx="3328265" cy="13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1FE9B-0468-5701-233F-77236AC1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2: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kontroll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3B51-9F1E-B3E3-1368-7F19A65B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dirty="0"/>
              <a:t>Språkmodeller er "</a:t>
            </a:r>
            <a:r>
              <a:rPr lang="nb-NO" b="1" dirty="0"/>
              <a:t>svarte bokser</a:t>
            </a:r>
            <a:r>
              <a:rPr lang="nb-NO" dirty="0"/>
              <a:t>": vi forstår                                                egentlig ikke hvorfor de genererer en viss respons</a:t>
            </a:r>
          </a:p>
          <a:p>
            <a:pPr>
              <a:spcBef>
                <a:spcPts val="1800"/>
              </a:spcBef>
            </a:pPr>
            <a:r>
              <a:rPr lang="nb-NO" dirty="0"/>
              <a:t>Vi kan til en visst grad «styre» modellen mot en ønsket adferd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Gjennom finjustering eller «</a:t>
            </a:r>
            <a:r>
              <a:rPr lang="nb-NO" dirty="0" err="1"/>
              <a:t>prompting</a:t>
            </a:r>
            <a:r>
              <a:rPr lang="nb-NO" dirty="0"/>
              <a:t>» med egne eksempler, eller ved å belønne gode svar og straffe dårlige (gjennom </a:t>
            </a:r>
            <a:r>
              <a:rPr lang="nb-NO" dirty="0" err="1"/>
              <a:t>reinforcement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dirty="0">
                <a:sym typeface="Wingdings" panose="05000000000000000000" pitchFamily="2" charset="2"/>
              </a:rPr>
              <a:t> </a:t>
            </a:r>
            <a:r>
              <a:rPr lang="nb-NO" dirty="0"/>
              <a:t>Men modellen kan fortsatt produsere uforutsigbare tekster … </a:t>
            </a:r>
          </a:p>
          <a:p>
            <a:pPr>
              <a:spcBef>
                <a:spcPts val="1800"/>
              </a:spcBef>
            </a:pPr>
            <a:r>
              <a:rPr lang="nb-NO" dirty="0"/>
              <a:t>Språkmodeller er også nærmest umulige å redigere: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hvordan kan f.eks. vi håndheve </a:t>
            </a:r>
            <a:r>
              <a:rPr lang="nb-NO" dirty="0" err="1"/>
              <a:t>GDPRs</a:t>
            </a:r>
            <a:r>
              <a:rPr lang="nb-NO" dirty="0"/>
              <a:t> </a:t>
            </a:r>
            <a:r>
              <a:rPr lang="nb-NO" i="1" dirty="0"/>
              <a:t>rett til å bli glemt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16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BD19-D7CB-01AD-7BF7-A716ADC0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sikkerhetsmomenter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2D28-66F6-1FD7-FE36-94C9A699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6012" cy="4351338"/>
          </a:xfrm>
        </p:spPr>
        <p:txBody>
          <a:bodyPr/>
          <a:lstStyle/>
          <a:p>
            <a:r>
              <a:rPr lang="en-US" dirty="0"/>
              <a:t>All data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i ChatGPT (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lignende</a:t>
            </a:r>
            <a:r>
              <a:rPr lang="en-US" dirty="0"/>
              <a:t>)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av </a:t>
            </a:r>
            <a:r>
              <a:rPr lang="en-US" dirty="0" err="1"/>
              <a:t>virksomhet</a:t>
            </a:r>
            <a:endParaRPr lang="en-US" dirty="0"/>
          </a:p>
          <a:p>
            <a:pPr lvl="1"/>
            <a:r>
              <a:rPr lang="en-US" dirty="0"/>
              <a:t>Og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lagret</a:t>
            </a:r>
            <a:r>
              <a:rPr lang="en-US" dirty="0"/>
              <a:t> av OpenAI,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den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f.eks</a:t>
            </a:r>
            <a:r>
              <a:rPr lang="en-US" dirty="0"/>
              <a:t>. </a:t>
            </a:r>
            <a:r>
              <a:rPr lang="en-US" dirty="0" err="1"/>
              <a:t>treningsdata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“Plugins”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integrerer</a:t>
            </a:r>
            <a:r>
              <a:rPr lang="en-US" dirty="0"/>
              <a:t> </a:t>
            </a:r>
            <a:r>
              <a:rPr lang="en-US" dirty="0" err="1"/>
              <a:t>språkmodeller</a:t>
            </a:r>
            <a:r>
              <a:rPr lang="en-US" dirty="0"/>
              <a:t> med </a:t>
            </a:r>
            <a:r>
              <a:rPr lang="en-US" dirty="0" err="1"/>
              <a:t>andre</a:t>
            </a:r>
            <a:r>
              <a:rPr lang="en-US" dirty="0"/>
              <a:t> IT-</a:t>
            </a:r>
            <a:r>
              <a:rPr lang="en-US" dirty="0" err="1"/>
              <a:t>verktøy</a:t>
            </a:r>
            <a:r>
              <a:rPr lang="en-US" dirty="0"/>
              <a:t> og </a:t>
            </a:r>
            <a:r>
              <a:rPr lang="en-US" dirty="0" err="1"/>
              <a:t>datakilder</a:t>
            </a:r>
            <a:r>
              <a:rPr lang="en-US" dirty="0"/>
              <a:t> (</a:t>
            </a:r>
            <a:r>
              <a:rPr lang="en-US" dirty="0" err="1"/>
              <a:t>eposter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.)              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øke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for </a:t>
            </a:r>
            <a:r>
              <a:rPr lang="en-US" dirty="0" err="1"/>
              <a:t>datalekkasje</a:t>
            </a:r>
            <a:r>
              <a:rPr lang="en-US" dirty="0"/>
              <a:t>? 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BB4F-01C3-E45A-626A-C2CA19BD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40" y="1690688"/>
            <a:ext cx="4985672" cy="40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4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A73C-E74E-4B02-A017-D634D411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sikkerhetsmomenter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DD41-3608-4AF8-CF89-9A4F4800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Språkmodeller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hjelpe</a:t>
            </a:r>
            <a:r>
              <a:rPr lang="en-US" dirty="0"/>
              <a:t> </a:t>
            </a:r>
            <a:r>
              <a:rPr lang="en-US" dirty="0" err="1"/>
              <a:t>trusselaktører</a:t>
            </a:r>
            <a:r>
              <a:rPr lang="en-US" dirty="0"/>
              <a:t>                                                        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skalere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sine </a:t>
            </a:r>
            <a:r>
              <a:rPr lang="en-US" dirty="0" err="1"/>
              <a:t>angrep</a:t>
            </a:r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dirty="0" err="1"/>
              <a:t>eksempel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</a:t>
            </a:r>
            <a:r>
              <a:rPr lang="en-US" dirty="0" err="1"/>
              <a:t>tilpassede</a:t>
            </a:r>
            <a:r>
              <a:rPr lang="en-US" dirty="0"/>
              <a:t>                                                                                 phishing-</a:t>
            </a:r>
            <a:r>
              <a:rPr lang="en-US" dirty="0" err="1"/>
              <a:t>eposter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“Co-pilot” for </a:t>
            </a:r>
            <a:r>
              <a:rPr lang="en-US" dirty="0" err="1"/>
              <a:t>programmering</a:t>
            </a:r>
            <a:endParaRPr lang="en-US" dirty="0"/>
          </a:p>
          <a:p>
            <a:pPr lvl="1"/>
            <a:r>
              <a:rPr lang="en-US" dirty="0"/>
              <a:t>Kan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programmering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effektivt</a:t>
            </a:r>
            <a:endParaRPr lang="en-US" dirty="0"/>
          </a:p>
          <a:p>
            <a:pPr lvl="1"/>
            <a:r>
              <a:rPr lang="en-US" dirty="0"/>
              <a:t>… men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øke</a:t>
            </a:r>
            <a:r>
              <a:rPr lang="en-US" dirty="0"/>
              <a:t> fare for å </a:t>
            </a:r>
            <a:r>
              <a:rPr lang="en-US" dirty="0" err="1"/>
              <a:t>produsere</a:t>
            </a:r>
            <a:r>
              <a:rPr lang="en-US" dirty="0"/>
              <a:t>                                                                             </a:t>
            </a:r>
            <a:r>
              <a:rPr lang="en-US" dirty="0" err="1"/>
              <a:t>kode</a:t>
            </a:r>
            <a:r>
              <a:rPr lang="en-US" dirty="0"/>
              <a:t> med </a:t>
            </a:r>
            <a:r>
              <a:rPr lang="en-US" i="1" dirty="0" err="1"/>
              <a:t>sikkerhetshull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i="1" dirty="0" err="1"/>
              <a:t>dårlig</a:t>
            </a:r>
            <a:r>
              <a:rPr lang="en-US" i="1" dirty="0"/>
              <a:t>                                                                    </a:t>
            </a:r>
            <a:r>
              <a:rPr lang="en-US" i="1" dirty="0" err="1"/>
              <a:t>tilpasset</a:t>
            </a:r>
            <a:r>
              <a:rPr lang="en-US" dirty="0"/>
              <a:t> </a:t>
            </a:r>
            <a:r>
              <a:rPr lang="en-US" dirty="0" err="1"/>
              <a:t>sikkerhetstiltak</a:t>
            </a:r>
            <a:r>
              <a:rPr lang="en-US" dirty="0"/>
              <a:t> i </a:t>
            </a:r>
            <a:r>
              <a:rPr lang="en-US" dirty="0" err="1"/>
              <a:t>virksomheten</a:t>
            </a:r>
            <a:endParaRPr lang="en-US" dirty="0"/>
          </a:p>
        </p:txBody>
      </p:sp>
      <p:pic>
        <p:nvPicPr>
          <p:cNvPr id="1026" name="Picture 2" descr="GitHub Copilotにブログを書かせてみる – 未来をデザインするマーケティング会社 -ハイロックス">
            <a:extLst>
              <a:ext uri="{FF2B5EF4-FFF2-40B4-BE49-F238E27FC236}">
                <a16:creationId xmlns:a16="http://schemas.microsoft.com/office/drawing/2014/main" id="{E83F941F-98CA-43C2-D492-5FBBFDA8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60" y="3909219"/>
            <a:ext cx="342349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ishing Email Examples | How to Spot a Scam | Intersys Blog">
            <a:extLst>
              <a:ext uri="{FF2B5EF4-FFF2-40B4-BE49-F238E27FC236}">
                <a16:creationId xmlns:a16="http://schemas.microsoft.com/office/drawing/2014/main" id="{D3526094-1961-3E7F-9AC2-E519B2B46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5009"/>
          <a:stretch/>
        </p:blipFill>
        <p:spPr bwMode="auto">
          <a:xfrm>
            <a:off x="8239125" y="1306751"/>
            <a:ext cx="3209925" cy="21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4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D3FF-EF32-2A27-FA20-AA8831C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Konklusjon</a:t>
            </a:r>
            <a:endParaRPr lang="nb-NO" dirty="0"/>
          </a:p>
        </p:txBody>
      </p:sp>
      <p:pic>
        <p:nvPicPr>
          <p:cNvPr id="3076" name="Picture 4" descr="AI or Human: Creating Helpful, Reliable, People First Content | DEANLONG.io">
            <a:extLst>
              <a:ext uri="{FF2B5EF4-FFF2-40B4-BE49-F238E27FC236}">
                <a16:creationId xmlns:a16="http://schemas.microsoft.com/office/drawing/2014/main" id="{EC6D3F5F-55DA-D2B5-503A-01ACA50A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48" y="285006"/>
            <a:ext cx="2122635" cy="21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D0E1-0D1B-007B-FE16-484187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44"/>
            <a:ext cx="10734305" cy="44862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nb-NO" sz="3200" dirty="0"/>
              <a:t>Store språkmodeller er kraftige IT-verktøy som kan                             brukes for de fleste oppgaver som har med tekst å gjøre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Fra skrivestøtte til oppsummering og </a:t>
            </a:r>
            <a:r>
              <a:rPr lang="nb-NO" sz="2800" dirty="0" err="1"/>
              <a:t>informasjongjenfinning</a:t>
            </a:r>
            <a:endParaRPr lang="nb-NO" sz="2800" dirty="0"/>
          </a:p>
          <a:p>
            <a:pPr>
              <a:spcBef>
                <a:spcPts val="2400"/>
              </a:spcBef>
            </a:pPr>
            <a:r>
              <a:rPr lang="nb-NO" sz="3200" dirty="0"/>
              <a:t>Men vi må også være klar over deres </a:t>
            </a:r>
            <a:r>
              <a:rPr lang="nb-NO" sz="3200" i="1" dirty="0"/>
              <a:t>begrensninger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Bl.a. </a:t>
            </a:r>
            <a:r>
              <a:rPr lang="nb-NO" sz="2800" i="1" dirty="0"/>
              <a:t>manglende kontroll </a:t>
            </a:r>
            <a:r>
              <a:rPr lang="nb-NO" sz="2800" dirty="0"/>
              <a:t>og fare for </a:t>
            </a:r>
            <a:r>
              <a:rPr lang="nb-NO" sz="2800" i="1" dirty="0"/>
              <a:t>hallusinering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Samt ulike</a:t>
            </a:r>
            <a:r>
              <a:rPr lang="nb-NO" sz="2800" i="1" dirty="0"/>
              <a:t> cyber-sikkerhetsrisikoer </a:t>
            </a:r>
            <a:r>
              <a:rPr lang="nb-NO" sz="2800" dirty="0"/>
              <a:t>(bl.a. datalekkasjer)</a:t>
            </a:r>
          </a:p>
          <a:p>
            <a:pPr>
              <a:spcBef>
                <a:spcPts val="2400"/>
              </a:spcBef>
            </a:pPr>
            <a:r>
              <a:rPr lang="nb-NO" sz="3200" dirty="0"/>
              <a:t>Og begynne å diskutere hvordan vi ønsker å regulere deres utvikling (dokumentasjonskrav, personvern mm.)</a:t>
            </a:r>
          </a:p>
        </p:txBody>
      </p:sp>
    </p:spTree>
    <p:extLst>
      <p:ext uri="{BB962C8B-B14F-4D97-AF65-F5344CB8AC3E}">
        <p14:creationId xmlns:p14="http://schemas.microsoft.com/office/powerpoint/2010/main" val="7568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66E-574A-5D64-9DCE-4E6E465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9D56-8398-65DA-8236-DF893B95F8B6}"/>
              </a:ext>
            </a:extLst>
          </p:cNvPr>
          <p:cNvSpPr txBox="1"/>
          <p:nvPr/>
        </p:nvSpPr>
        <p:spPr>
          <a:xfrm>
            <a:off x="838200" y="1672875"/>
            <a:ext cx="1086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 err="1">
                <a:sym typeface="Wingdings" panose="05000000000000000000" pitchFamily="2" charset="2"/>
              </a:rPr>
              <a:t>Maskinlæringsmodeller</a:t>
            </a:r>
            <a:r>
              <a:rPr lang="en-US" sz="2800" dirty="0">
                <a:sym typeface="Wingdings" panose="05000000000000000000" pitchFamily="2" charset="2"/>
              </a:rPr>
              <a:t>  </a:t>
            </a:r>
            <a:r>
              <a:rPr lang="en-US" sz="2800" dirty="0" err="1">
                <a:sym typeface="Wingdings" panose="05000000000000000000" pitchFamily="2" charset="2"/>
              </a:rPr>
              <a:t>optimert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til</a:t>
            </a:r>
            <a:r>
              <a:rPr lang="en-US" sz="2800" dirty="0">
                <a:sym typeface="Wingdings" panose="05000000000000000000" pitchFamily="2" charset="2"/>
              </a:rPr>
              <a:t> å  </a:t>
            </a:r>
            <a:r>
              <a:rPr lang="en-US" sz="2800" dirty="0" err="1">
                <a:sym typeface="Wingdings" panose="05000000000000000000" pitchFamily="2" charset="2"/>
              </a:rPr>
              <a:t>gjette</a:t>
            </a:r>
            <a:r>
              <a:rPr lang="en-US" sz="2800" dirty="0">
                <a:sym typeface="Wingdings" panose="05000000000000000000" pitchFamily="2" charset="2"/>
              </a:rPr>
              <a:t> det </a:t>
            </a:r>
            <a:r>
              <a:rPr lang="en-US" sz="2800" dirty="0" err="1">
                <a:sym typeface="Wingdings" panose="05000000000000000000" pitchFamily="2" charset="2"/>
              </a:rPr>
              <a:t>neste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ordet</a:t>
            </a:r>
            <a:r>
              <a:rPr lang="en-US" sz="2800" dirty="0">
                <a:sym typeface="Wingdings" panose="05000000000000000000" pitchFamily="2" charset="2"/>
              </a:rPr>
              <a:t>  i </a:t>
            </a:r>
            <a:r>
              <a:rPr lang="en-US" sz="2800" dirty="0" err="1">
                <a:sym typeface="Wingdings" panose="05000000000000000000" pitchFamily="2" charset="2"/>
              </a:rPr>
              <a:t>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tekst</a:t>
            </a:r>
            <a:endParaRPr lang="en-US" sz="2800" dirty="0"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8EA0E-9054-2B8B-D6AB-78ACB1004DC5}"/>
              </a:ext>
            </a:extLst>
          </p:cNvPr>
          <p:cNvGrpSpPr/>
          <p:nvPr/>
        </p:nvGrpSpPr>
        <p:grpSpPr>
          <a:xfrm>
            <a:off x="1027215" y="1680145"/>
            <a:ext cx="4424462" cy="2315188"/>
            <a:chOff x="1027215" y="1680145"/>
            <a:chExt cx="4424462" cy="23151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7BE8EC-B60F-6E0D-B9E2-1B3148A0641D}"/>
                </a:ext>
              </a:extLst>
            </p:cNvPr>
            <p:cNvCxnSpPr>
              <a:cxnSpLocks/>
            </p:cNvCxnSpPr>
            <p:nvPr/>
          </p:nvCxnSpPr>
          <p:spPr>
            <a:xfrm>
              <a:off x="2256312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C6C0A-1275-0A2C-8AF1-2E73DA9F45D8}"/>
                </a:ext>
              </a:extLst>
            </p:cNvPr>
            <p:cNvSpPr/>
            <p:nvPr/>
          </p:nvSpPr>
          <p:spPr>
            <a:xfrm>
              <a:off x="1128156" y="1680145"/>
              <a:ext cx="3548015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9D1F2B-3706-A11F-BF8A-3EDFC371E8D0}"/>
                </a:ext>
              </a:extLst>
            </p:cNvPr>
            <p:cNvSpPr txBox="1"/>
            <p:nvPr/>
          </p:nvSpPr>
          <p:spPr>
            <a:xfrm>
              <a:off x="1027215" y="2610338"/>
              <a:ext cx="4424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Dypt</a:t>
              </a:r>
              <a:r>
                <a:rPr lang="en-US" sz="2800" dirty="0"/>
                <a:t> </a:t>
              </a:r>
              <a:r>
                <a:rPr lang="en-US" sz="2800" dirty="0" err="1"/>
                <a:t>nevralt</a:t>
              </a:r>
              <a:r>
                <a:rPr lang="en-US" sz="2800" dirty="0"/>
                <a:t> </a:t>
              </a:r>
              <a:r>
                <a:rPr lang="en-US" sz="2800" dirty="0" err="1"/>
                <a:t>nettverk</a:t>
              </a:r>
              <a:endParaRPr lang="en-US" sz="2800" dirty="0"/>
            </a:p>
            <a:p>
              <a:r>
                <a:rPr lang="nb-NO" sz="2800" dirty="0"/>
                <a:t>med mange milliarder parametere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D8DCA-4583-324B-F587-826B3700F783}"/>
              </a:ext>
            </a:extLst>
          </p:cNvPr>
          <p:cNvGrpSpPr/>
          <p:nvPr/>
        </p:nvGrpSpPr>
        <p:grpSpPr>
          <a:xfrm>
            <a:off x="6528123" y="1670122"/>
            <a:ext cx="5254902" cy="2361412"/>
            <a:chOff x="6620723" y="1670122"/>
            <a:chExt cx="5254902" cy="236141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CA2D7D-F145-A3BD-8E35-6CF27B30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108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022D59-2CDF-88B5-471F-4D5EB7199772}"/>
                </a:ext>
              </a:extLst>
            </p:cNvPr>
            <p:cNvSpPr/>
            <p:nvPr/>
          </p:nvSpPr>
          <p:spPr>
            <a:xfrm>
              <a:off x="6830118" y="1670122"/>
              <a:ext cx="3263007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A5819-76D2-D9E2-DFF4-6CCD5139D22C}"/>
                </a:ext>
              </a:extLst>
            </p:cNvPr>
            <p:cNvSpPr txBox="1"/>
            <p:nvPr/>
          </p:nvSpPr>
          <p:spPr>
            <a:xfrm>
              <a:off x="6620723" y="2646539"/>
              <a:ext cx="52549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Trent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veldig</a:t>
              </a:r>
              <a:r>
                <a:rPr lang="en-US" sz="2800" dirty="0"/>
                <a:t> store </a:t>
              </a:r>
              <a:r>
                <a:rPr lang="en-US" sz="2800" dirty="0" err="1"/>
                <a:t>tekstsamlinger</a:t>
              </a:r>
              <a:r>
                <a:rPr lang="en-US" sz="2800" dirty="0"/>
                <a:t> </a:t>
              </a:r>
              <a:r>
                <a:rPr lang="en-US" sz="2800" dirty="0" err="1"/>
                <a:t>tilgjengelig</a:t>
              </a:r>
              <a:r>
                <a:rPr lang="en-US" sz="2800" dirty="0"/>
                <a:t>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nett</a:t>
              </a:r>
              <a:r>
                <a:rPr lang="en-US" sz="2800" dirty="0"/>
                <a:t>  (Wikipedia, </a:t>
              </a:r>
              <a:r>
                <a:rPr lang="en-US" sz="2800" dirty="0" err="1"/>
                <a:t>bøker</a:t>
              </a:r>
              <a:r>
                <a:rPr lang="en-US" sz="2800" dirty="0"/>
                <a:t>, </a:t>
              </a:r>
              <a:r>
                <a:rPr lang="en-US" sz="2800" dirty="0" err="1"/>
                <a:t>nettfora</a:t>
              </a:r>
              <a:r>
                <a:rPr lang="en-US" sz="2800" dirty="0"/>
                <a:t>, etc.)</a:t>
              </a:r>
              <a:endParaRPr lang="nb-NO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2C3E3-D9E9-B5C7-C01B-CD1F92C9BCA4}"/>
              </a:ext>
            </a:extLst>
          </p:cNvPr>
          <p:cNvSpPr txBox="1"/>
          <p:nvPr/>
        </p:nvSpPr>
        <p:spPr>
          <a:xfrm>
            <a:off x="1027214" y="4688215"/>
            <a:ext cx="10015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Som</a:t>
            </a:r>
            <a:r>
              <a:rPr lang="en-US" sz="3200" dirty="0"/>
              <a:t> et </a:t>
            </a:r>
            <a:r>
              <a:rPr lang="en-US" sz="3200" dirty="0" err="1"/>
              <a:t>biprodukt</a:t>
            </a:r>
            <a:r>
              <a:rPr lang="en-US" sz="3200" dirty="0"/>
              <a:t> av </a:t>
            </a:r>
            <a:r>
              <a:rPr lang="en-US" sz="3200" dirty="0" err="1"/>
              <a:t>denne</a:t>
            </a:r>
            <a:r>
              <a:rPr lang="en-US" sz="3200" dirty="0"/>
              <a:t> «</a:t>
            </a:r>
            <a:r>
              <a:rPr lang="en-US" sz="3200" dirty="0" err="1"/>
              <a:t>gjetteleken</a:t>
            </a:r>
            <a:r>
              <a:rPr lang="en-US" sz="3200" dirty="0"/>
              <a:t>» </a:t>
            </a:r>
            <a:r>
              <a:rPr lang="en-US" sz="3200" dirty="0" err="1"/>
              <a:t>vil</a:t>
            </a:r>
            <a:r>
              <a:rPr lang="en-US" sz="3200" dirty="0"/>
              <a:t> den </a:t>
            </a:r>
            <a:r>
              <a:rPr lang="en-US" sz="3200" dirty="0" err="1"/>
              <a:t>nevrale</a:t>
            </a:r>
            <a:r>
              <a:rPr lang="en-US" sz="3200" dirty="0"/>
              <a:t> </a:t>
            </a:r>
            <a:r>
              <a:rPr lang="en-US" sz="3200" dirty="0" err="1"/>
              <a:t>modellen</a:t>
            </a:r>
            <a:r>
              <a:rPr lang="en-US" sz="3200" dirty="0"/>
              <a:t> </a:t>
            </a:r>
            <a:r>
              <a:rPr lang="en-US" sz="3200" dirty="0" err="1"/>
              <a:t>gradvis</a:t>
            </a:r>
            <a:r>
              <a:rPr lang="en-US" sz="3200" dirty="0"/>
              <a:t> </a:t>
            </a:r>
            <a:r>
              <a:rPr lang="en-US" sz="3200" dirty="0" err="1"/>
              <a:t>bygge</a:t>
            </a:r>
            <a:r>
              <a:rPr lang="en-US" sz="3200" dirty="0"/>
              <a:t> </a:t>
            </a: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b="1" dirty="0" err="1"/>
              <a:t>representasjoner</a:t>
            </a:r>
            <a:r>
              <a:rPr lang="en-US" sz="3200" dirty="0"/>
              <a:t> av </a:t>
            </a:r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språket</a:t>
            </a:r>
            <a:r>
              <a:rPr lang="en-US" sz="3200" dirty="0"/>
              <a:t> </a:t>
            </a:r>
            <a:r>
              <a:rPr lang="en-US" sz="3200" dirty="0" err="1"/>
              <a:t>fungerer</a:t>
            </a:r>
            <a:r>
              <a:rPr lang="en-US" sz="3200" dirty="0"/>
              <a:t>, </a:t>
            </a:r>
            <a:r>
              <a:rPr lang="en-US" sz="3200" dirty="0" err="1"/>
              <a:t>samt</a:t>
            </a:r>
            <a:r>
              <a:rPr lang="en-US" sz="3200" dirty="0"/>
              <a:t> </a:t>
            </a:r>
            <a:r>
              <a:rPr lang="en-US" sz="3200" dirty="0" err="1"/>
              <a:t>mer</a:t>
            </a:r>
            <a:r>
              <a:rPr lang="en-US" sz="3200" dirty="0"/>
              <a:t> </a:t>
            </a:r>
            <a:r>
              <a:rPr lang="en-US" sz="3200" dirty="0" err="1"/>
              <a:t>generelt</a:t>
            </a:r>
            <a:r>
              <a:rPr lang="en-US" sz="3200" dirty="0"/>
              <a:t> </a:t>
            </a:r>
            <a:r>
              <a:rPr lang="en-US" sz="3200" i="1" dirty="0" err="1"/>
              <a:t>bakgrunnskunnskap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882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864E-B76A-42DF-AEC5-B8B09EA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EE88-B4C7-474D-884D-A5724137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6" y="1492392"/>
            <a:ext cx="6945116" cy="3896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Dagens språkmodeller er alle varianter av den samme grunnarkitektur: </a:t>
            </a:r>
            <a:r>
              <a:rPr lang="nb-NO" i="1" dirty="0" err="1"/>
              <a:t>transformers</a:t>
            </a:r>
            <a:endParaRPr lang="nb-NO" i="1" dirty="0"/>
          </a:p>
          <a:p>
            <a:pPr>
              <a:spcBef>
                <a:spcPts val="1800"/>
              </a:spcBef>
            </a:pPr>
            <a:r>
              <a:rPr lang="nb-NO" dirty="0"/>
              <a:t>Hver token (ord eller del av et ord) representeres med en lang rekke tall,               såkalte</a:t>
            </a:r>
            <a:r>
              <a:rPr lang="nb-NO" i="1" dirty="0"/>
              <a:t> ordvektorer</a:t>
            </a:r>
          </a:p>
          <a:p>
            <a:pPr>
              <a:spcBef>
                <a:spcPts val="1800"/>
              </a:spcBef>
            </a:pPr>
            <a:r>
              <a:rPr lang="nb-NO" dirty="0"/>
              <a:t>Tallrekkene går gjennom mange </a:t>
            </a:r>
            <a:r>
              <a:rPr lang="nb-NO" i="1" dirty="0"/>
              <a:t>prosesseringslag</a:t>
            </a:r>
            <a:r>
              <a:rPr lang="nb-NO" dirty="0"/>
              <a:t> (hver med sin egne </a:t>
            </a:r>
            <a:r>
              <a:rPr lang="nb-NO" dirty="0" err="1"/>
              <a:t>parametre</a:t>
            </a:r>
            <a:r>
              <a:rPr lang="nb-NO" dirty="0"/>
              <a:t> hvis verdi læres ut fra data)</a:t>
            </a:r>
          </a:p>
          <a:p>
            <a:pPr>
              <a:spcBef>
                <a:spcPts val="1800"/>
              </a:spcBef>
            </a:pPr>
            <a:r>
              <a:rPr lang="nb-NO" dirty="0"/>
              <a:t>Utdata: sannsynlighet for neste token</a:t>
            </a:r>
            <a:endParaRPr lang="nb-NO" sz="2667" dirty="0"/>
          </a:p>
        </p:txBody>
      </p:sp>
      <p:pic>
        <p:nvPicPr>
          <p:cNvPr id="4100" name="Picture 4" descr="Generalized Language Models | Lil'Log">
            <a:extLst>
              <a:ext uri="{FF2B5EF4-FFF2-40B4-BE49-F238E27FC236}">
                <a16:creationId xmlns:a16="http://schemas.microsoft.com/office/drawing/2014/main" id="{E6BFEBB5-A7C6-4D2A-D4B4-A5669A09F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01" r="39521" b="-913"/>
          <a:stretch/>
        </p:blipFill>
        <p:spPr bwMode="auto">
          <a:xfrm>
            <a:off x="7474874" y="439257"/>
            <a:ext cx="4548788" cy="50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37605-352E-25D3-AB50-E3D4178B4107}"/>
              </a:ext>
            </a:extLst>
          </p:cNvPr>
          <p:cNvSpPr txBox="1"/>
          <p:nvPr/>
        </p:nvSpPr>
        <p:spPr>
          <a:xfrm>
            <a:off x="838200" y="5652177"/>
            <a:ext cx="8128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800" b="1" dirty="0"/>
              <a:t>Trening</a:t>
            </a:r>
            <a:r>
              <a:rPr lang="nb-NO" sz="2800" dirty="0"/>
              <a:t> = gradvis endring av parametere slik at modellprediksjonene kommer seg nærmere «fasiten»</a:t>
            </a:r>
          </a:p>
        </p:txBody>
      </p:sp>
    </p:spTree>
    <p:extLst>
      <p:ext uri="{BB962C8B-B14F-4D97-AF65-F5344CB8AC3E}">
        <p14:creationId xmlns:p14="http://schemas.microsoft.com/office/powerpoint/2010/main" val="16338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E28-46D5-41B8-BB5A-77735A48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4332-C3A1-4142-BC96-71BF163CA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D33B2-0275-4EB7-8C2F-63ECABE0F592}"/>
              </a:ext>
            </a:extLst>
          </p:cNvPr>
          <p:cNvSpPr txBox="1"/>
          <p:nvPr/>
        </p:nvSpPr>
        <p:spPr bwMode="white">
          <a:xfrm>
            <a:off x="273399" y="5279089"/>
            <a:ext cx="11137237" cy="14362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733" dirty="0"/>
              <a:t> </a:t>
            </a:r>
            <a:r>
              <a:rPr lang="en-US" sz="3733" dirty="0" err="1"/>
              <a:t>jeg</a:t>
            </a:r>
            <a:r>
              <a:rPr lang="en-US" sz="3733" dirty="0"/>
              <a:t>   lurer   </a:t>
            </a:r>
            <a:r>
              <a:rPr lang="en-US" sz="3733" dirty="0" err="1"/>
              <a:t>på</a:t>
            </a:r>
            <a:r>
              <a:rPr lang="en-US" sz="3733" dirty="0"/>
              <a:t>   om   </a:t>
            </a:r>
            <a:r>
              <a:rPr lang="en-US" sz="3733" dirty="0" err="1"/>
              <a:t>forsikringen</a:t>
            </a:r>
            <a:r>
              <a:rPr lang="en-US" sz="3733" dirty="0"/>
              <a:t>   </a:t>
            </a:r>
            <a:r>
              <a:rPr lang="en-US" sz="3733" dirty="0" err="1"/>
              <a:t>jeg</a:t>
            </a:r>
            <a:r>
              <a:rPr lang="en-US" sz="3733" dirty="0"/>
              <a:t>     </a:t>
            </a:r>
            <a:r>
              <a:rPr lang="en-US" sz="3733" dirty="0" err="1"/>
              <a:t>tegnet</a:t>
            </a:r>
            <a:r>
              <a:rPr lang="en-US" sz="3733" dirty="0"/>
              <a:t>   …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8DA7ACA-90C3-4C90-A4BE-7ABB8B17A21D}"/>
              </a:ext>
            </a:extLst>
          </p:cNvPr>
          <p:cNvGrpSpPr/>
          <p:nvPr/>
        </p:nvGrpSpPr>
        <p:grpSpPr>
          <a:xfrm>
            <a:off x="449731" y="4567888"/>
            <a:ext cx="9484771" cy="744525"/>
            <a:chOff x="337298" y="3425916"/>
            <a:chExt cx="7113578" cy="55839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2C1292E-D018-439D-A887-ABEBF612B824}"/>
                </a:ext>
              </a:extLst>
            </p:cNvPr>
            <p:cNvCxnSpPr/>
            <p:nvPr/>
          </p:nvCxnSpPr>
          <p:spPr bwMode="auto">
            <a:xfrm flipV="1">
              <a:off x="613758" y="367128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ktangel 8">
              <a:extLst>
                <a:ext uri="{FF2B5EF4-FFF2-40B4-BE49-F238E27FC236}">
                  <a16:creationId xmlns:a16="http://schemas.microsoft.com/office/drawing/2014/main" id="{DA8D054E-4B74-4414-8174-1B3F16042E7C}"/>
                </a:ext>
              </a:extLst>
            </p:cNvPr>
            <p:cNvSpPr/>
            <p:nvPr/>
          </p:nvSpPr>
          <p:spPr>
            <a:xfrm>
              <a:off x="2019600" y="3429710"/>
              <a:ext cx="588846" cy="157798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Ellipse 9">
              <a:extLst>
                <a:ext uri="{FF2B5EF4-FFF2-40B4-BE49-F238E27FC236}">
                  <a16:creationId xmlns:a16="http://schemas.microsoft.com/office/drawing/2014/main" id="{C35107F7-C952-439B-B489-4275A343D835}"/>
                </a:ext>
              </a:extLst>
            </p:cNvPr>
            <p:cNvSpPr/>
            <p:nvPr/>
          </p:nvSpPr>
          <p:spPr>
            <a:xfrm>
              <a:off x="2019600" y="3429710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F7F7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Ellipse 10">
              <a:extLst>
                <a:ext uri="{FF2B5EF4-FFF2-40B4-BE49-F238E27FC236}">
                  <a16:creationId xmlns:a16="http://schemas.microsoft.com/office/drawing/2014/main" id="{2B4EAEA9-0253-4253-8D99-F9C77A8ABEB8}"/>
                </a:ext>
              </a:extLst>
            </p:cNvPr>
            <p:cNvSpPr/>
            <p:nvPr/>
          </p:nvSpPr>
          <p:spPr>
            <a:xfrm>
              <a:off x="2159796" y="3427433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Ellipse 11">
              <a:extLst>
                <a:ext uri="{FF2B5EF4-FFF2-40B4-BE49-F238E27FC236}">
                  <a16:creationId xmlns:a16="http://schemas.microsoft.com/office/drawing/2014/main" id="{F77B139F-36C6-4D6A-9A90-FE39ED3040D8}"/>
                </a:ext>
              </a:extLst>
            </p:cNvPr>
            <p:cNvSpPr/>
            <p:nvPr/>
          </p:nvSpPr>
          <p:spPr>
            <a:xfrm>
              <a:off x="2439328" y="3427433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9D9D9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ktangel 12">
              <a:extLst>
                <a:ext uri="{FF2B5EF4-FFF2-40B4-BE49-F238E27FC236}">
                  <a16:creationId xmlns:a16="http://schemas.microsoft.com/office/drawing/2014/main" id="{1A5546EB-D797-4F92-9118-54B8052D53A6}"/>
                </a:ext>
              </a:extLst>
            </p:cNvPr>
            <p:cNvSpPr/>
            <p:nvPr/>
          </p:nvSpPr>
          <p:spPr>
            <a:xfrm>
              <a:off x="2846006" y="3433944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Ellipse 13">
              <a:extLst>
                <a:ext uri="{FF2B5EF4-FFF2-40B4-BE49-F238E27FC236}">
                  <a16:creationId xmlns:a16="http://schemas.microsoft.com/office/drawing/2014/main" id="{A45CCFCB-EFB4-4FA1-B60B-9D267B801AB5}"/>
                </a:ext>
              </a:extLst>
            </p:cNvPr>
            <p:cNvSpPr/>
            <p:nvPr/>
          </p:nvSpPr>
          <p:spPr>
            <a:xfrm>
              <a:off x="2846006" y="3433944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2F2F2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Ellipse 14">
              <a:extLst>
                <a:ext uri="{FF2B5EF4-FFF2-40B4-BE49-F238E27FC236}">
                  <a16:creationId xmlns:a16="http://schemas.microsoft.com/office/drawing/2014/main" id="{F48AA802-0622-4C54-BE7F-F8700B8FCB61}"/>
                </a:ext>
              </a:extLst>
            </p:cNvPr>
            <p:cNvSpPr/>
            <p:nvPr/>
          </p:nvSpPr>
          <p:spPr>
            <a:xfrm>
              <a:off x="3005770" y="3433944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Ellipse 15">
              <a:extLst>
                <a:ext uri="{FF2B5EF4-FFF2-40B4-BE49-F238E27FC236}">
                  <a16:creationId xmlns:a16="http://schemas.microsoft.com/office/drawing/2014/main" id="{24C46FC4-5DD9-4241-A4B3-DBDEAC6D14B5}"/>
                </a:ext>
              </a:extLst>
            </p:cNvPr>
            <p:cNvSpPr/>
            <p:nvPr/>
          </p:nvSpPr>
          <p:spPr>
            <a:xfrm>
              <a:off x="3247766" y="3427433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ktangel 16">
              <a:extLst>
                <a:ext uri="{FF2B5EF4-FFF2-40B4-BE49-F238E27FC236}">
                  <a16:creationId xmlns:a16="http://schemas.microsoft.com/office/drawing/2014/main" id="{9F51790A-423C-41C0-B51D-F0A6A450BEC0}"/>
                </a:ext>
              </a:extLst>
            </p:cNvPr>
            <p:cNvSpPr/>
            <p:nvPr/>
          </p:nvSpPr>
          <p:spPr>
            <a:xfrm>
              <a:off x="4273385" y="3435096"/>
              <a:ext cx="516837" cy="152412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Ellipse 17">
              <a:extLst>
                <a:ext uri="{FF2B5EF4-FFF2-40B4-BE49-F238E27FC236}">
                  <a16:creationId xmlns:a16="http://schemas.microsoft.com/office/drawing/2014/main" id="{41304500-2652-478D-AC62-D9C1335C12E0}"/>
                </a:ext>
              </a:extLst>
            </p:cNvPr>
            <p:cNvSpPr/>
            <p:nvPr/>
          </p:nvSpPr>
          <p:spPr>
            <a:xfrm>
              <a:off x="4273385" y="3435096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9D9D9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Ellipse 18">
              <a:extLst>
                <a:ext uri="{FF2B5EF4-FFF2-40B4-BE49-F238E27FC236}">
                  <a16:creationId xmlns:a16="http://schemas.microsoft.com/office/drawing/2014/main" id="{4BC395EB-A232-43FA-8DE3-E0C962D19053}"/>
                </a:ext>
              </a:extLst>
            </p:cNvPr>
            <p:cNvSpPr/>
            <p:nvPr/>
          </p:nvSpPr>
          <p:spPr>
            <a:xfrm>
              <a:off x="4425038" y="3432536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Ellipse 19">
              <a:extLst>
                <a:ext uri="{FF2B5EF4-FFF2-40B4-BE49-F238E27FC236}">
                  <a16:creationId xmlns:a16="http://schemas.microsoft.com/office/drawing/2014/main" id="{DC46E951-29C7-4313-B1A1-F81CFD2D9EF8}"/>
                </a:ext>
              </a:extLst>
            </p:cNvPr>
            <p:cNvSpPr/>
            <p:nvPr/>
          </p:nvSpPr>
          <p:spPr>
            <a:xfrm>
              <a:off x="4637234" y="3433944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F7F7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4AE1F7F-86A6-4DC3-9443-B178A05E6BD5}"/>
                </a:ext>
              </a:extLst>
            </p:cNvPr>
            <p:cNvGrpSpPr/>
            <p:nvPr/>
          </p:nvGrpSpPr>
          <p:grpSpPr>
            <a:xfrm>
              <a:off x="337298" y="3435846"/>
              <a:ext cx="552919" cy="160074"/>
              <a:chOff x="2660388" y="2887218"/>
              <a:chExt cx="552919" cy="160074"/>
            </a:xfrm>
          </p:grpSpPr>
          <p:sp>
            <p:nvSpPr>
              <p:cNvPr id="44" name="Rektangel 12">
                <a:extLst>
                  <a:ext uri="{FF2B5EF4-FFF2-40B4-BE49-F238E27FC236}">
                    <a16:creationId xmlns:a16="http://schemas.microsoft.com/office/drawing/2014/main" id="{814E4294-1A24-44F7-8651-428A26442876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552919" cy="153564"/>
              </a:xfrm>
              <a:prstGeom prst="rect">
                <a:avLst/>
              </a:prstGeom>
              <a:solidFill>
                <a:srgbClr val="8396CC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Ellipse 13">
                <a:extLst>
                  <a:ext uri="{FF2B5EF4-FFF2-40B4-BE49-F238E27FC236}">
                    <a16:creationId xmlns:a16="http://schemas.microsoft.com/office/drawing/2014/main" id="{E399EEDD-C795-44D5-A478-CDFE4B6C8425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Ellipse 14">
                <a:extLst>
                  <a:ext uri="{FF2B5EF4-FFF2-40B4-BE49-F238E27FC236}">
                    <a16:creationId xmlns:a16="http://schemas.microsoft.com/office/drawing/2014/main" id="{77C778FF-3595-4622-99BE-650CDD247B7E}"/>
                  </a:ext>
                </a:extLst>
              </p:cNvPr>
              <p:cNvSpPr/>
              <p:nvPr/>
            </p:nvSpPr>
            <p:spPr>
              <a:xfrm>
                <a:off x="2820152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Ellipse 15">
                <a:extLst>
                  <a:ext uri="{FF2B5EF4-FFF2-40B4-BE49-F238E27FC236}">
                    <a16:creationId xmlns:a16="http://schemas.microsoft.com/office/drawing/2014/main" id="{EDB4ED7E-B0D6-49FC-9E3B-9827394F4FFE}"/>
                  </a:ext>
                </a:extLst>
              </p:cNvPr>
              <p:cNvSpPr/>
              <p:nvPr/>
            </p:nvSpPr>
            <p:spPr>
              <a:xfrm>
                <a:off x="3062148" y="288721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1312D55-5407-44F7-9011-9C0BEA576EB1}"/>
                </a:ext>
              </a:extLst>
            </p:cNvPr>
            <p:cNvCxnSpPr/>
            <p:nvPr/>
          </p:nvCxnSpPr>
          <p:spPr bwMode="auto">
            <a:xfrm flipV="1">
              <a:off x="1453761" y="3668939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CACA8E8-2912-43A4-866D-E3344A1B8F3F}"/>
                </a:ext>
              </a:extLst>
            </p:cNvPr>
            <p:cNvGrpSpPr/>
            <p:nvPr/>
          </p:nvGrpSpPr>
          <p:grpSpPr>
            <a:xfrm>
              <a:off x="1177301" y="3433501"/>
              <a:ext cx="552919" cy="160074"/>
              <a:chOff x="2660388" y="2887218"/>
              <a:chExt cx="552919" cy="160074"/>
            </a:xfrm>
          </p:grpSpPr>
          <p:sp>
            <p:nvSpPr>
              <p:cNvPr id="60" name="Rektangel 12">
                <a:extLst>
                  <a:ext uri="{FF2B5EF4-FFF2-40B4-BE49-F238E27FC236}">
                    <a16:creationId xmlns:a16="http://schemas.microsoft.com/office/drawing/2014/main" id="{77120E72-43B5-4AE4-A5A8-1B458AD32053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552919" cy="153564"/>
              </a:xfrm>
              <a:prstGeom prst="rect">
                <a:avLst/>
              </a:prstGeom>
              <a:solidFill>
                <a:srgbClr val="8396CC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Ellipse 13">
                <a:extLst>
                  <a:ext uri="{FF2B5EF4-FFF2-40B4-BE49-F238E27FC236}">
                    <a16:creationId xmlns:a16="http://schemas.microsoft.com/office/drawing/2014/main" id="{3E0531EC-CEA1-4CA7-8D6C-1BBB0F6B06C3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Ellipse 14">
                <a:extLst>
                  <a:ext uri="{FF2B5EF4-FFF2-40B4-BE49-F238E27FC236}">
                    <a16:creationId xmlns:a16="http://schemas.microsoft.com/office/drawing/2014/main" id="{4E2330B2-E8EC-46F9-83D8-2ADF0F6E162D}"/>
                  </a:ext>
                </a:extLst>
              </p:cNvPr>
              <p:cNvSpPr/>
              <p:nvPr/>
            </p:nvSpPr>
            <p:spPr>
              <a:xfrm>
                <a:off x="2820152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Ellipse 15">
                <a:extLst>
                  <a:ext uri="{FF2B5EF4-FFF2-40B4-BE49-F238E27FC236}">
                    <a16:creationId xmlns:a16="http://schemas.microsoft.com/office/drawing/2014/main" id="{58D2DA0B-2A58-433F-8FBC-852CAF7151D9}"/>
                  </a:ext>
                </a:extLst>
              </p:cNvPr>
              <p:cNvSpPr/>
              <p:nvPr/>
            </p:nvSpPr>
            <p:spPr>
              <a:xfrm>
                <a:off x="3062148" y="288721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053723-8206-464C-A70B-3D3633CA38BA}"/>
                </a:ext>
              </a:extLst>
            </p:cNvPr>
            <p:cNvCxnSpPr/>
            <p:nvPr/>
          </p:nvCxnSpPr>
          <p:spPr bwMode="auto">
            <a:xfrm flipV="1">
              <a:off x="2341950" y="3668939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C2BDD42-C39F-4DB9-9657-D93F0856B071}"/>
                </a:ext>
              </a:extLst>
            </p:cNvPr>
            <p:cNvCxnSpPr/>
            <p:nvPr/>
          </p:nvCxnSpPr>
          <p:spPr bwMode="auto">
            <a:xfrm flipV="1">
              <a:off x="3134038" y="3668939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1D57C4A-BD34-4AB4-BD47-AC7EBA5FF01C}"/>
                </a:ext>
              </a:extLst>
            </p:cNvPr>
            <p:cNvCxnSpPr/>
            <p:nvPr/>
          </p:nvCxnSpPr>
          <p:spPr bwMode="auto">
            <a:xfrm flipV="1">
              <a:off x="4502190" y="3668939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82F2308-C71A-4445-A740-B6AEF564E71F}"/>
                </a:ext>
              </a:extLst>
            </p:cNvPr>
            <p:cNvCxnSpPr/>
            <p:nvPr/>
          </p:nvCxnSpPr>
          <p:spPr bwMode="auto">
            <a:xfrm flipV="1">
              <a:off x="6052491" y="3668939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D561CA0-7EDA-4B4B-B97C-67E1AFA991A4}"/>
                </a:ext>
              </a:extLst>
            </p:cNvPr>
            <p:cNvCxnSpPr/>
            <p:nvPr/>
          </p:nvCxnSpPr>
          <p:spPr bwMode="auto">
            <a:xfrm flipV="1">
              <a:off x="7236296" y="3696278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Rektangel 16">
              <a:extLst>
                <a:ext uri="{FF2B5EF4-FFF2-40B4-BE49-F238E27FC236}">
                  <a16:creationId xmlns:a16="http://schemas.microsoft.com/office/drawing/2014/main" id="{816F9E23-60AB-4A4D-A45E-879F55C6973B}"/>
                </a:ext>
              </a:extLst>
            </p:cNvPr>
            <p:cNvSpPr/>
            <p:nvPr/>
          </p:nvSpPr>
          <p:spPr>
            <a:xfrm>
              <a:off x="6934039" y="3432270"/>
              <a:ext cx="516837" cy="152412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Ellipse 17">
              <a:extLst>
                <a:ext uri="{FF2B5EF4-FFF2-40B4-BE49-F238E27FC236}">
                  <a16:creationId xmlns:a16="http://schemas.microsoft.com/office/drawing/2014/main" id="{54CCBDBC-658B-43D0-892D-848934E43850}"/>
                </a:ext>
              </a:extLst>
            </p:cNvPr>
            <p:cNvSpPr/>
            <p:nvPr/>
          </p:nvSpPr>
          <p:spPr>
            <a:xfrm>
              <a:off x="6934039" y="3432270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D9D9D9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Ellipse 18">
              <a:extLst>
                <a:ext uri="{FF2B5EF4-FFF2-40B4-BE49-F238E27FC236}">
                  <a16:creationId xmlns:a16="http://schemas.microsoft.com/office/drawing/2014/main" id="{C1B409E6-6D19-4E60-96E3-AF74566022C7}"/>
                </a:ext>
              </a:extLst>
            </p:cNvPr>
            <p:cNvSpPr/>
            <p:nvPr/>
          </p:nvSpPr>
          <p:spPr>
            <a:xfrm>
              <a:off x="7085692" y="3429710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chemeClr val="tx2">
                <a:lumMod val="65000"/>
              </a:schemeClr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Ellipse 19">
              <a:extLst>
                <a:ext uri="{FF2B5EF4-FFF2-40B4-BE49-F238E27FC236}">
                  <a16:creationId xmlns:a16="http://schemas.microsoft.com/office/drawing/2014/main" id="{31A7833D-054B-4C28-AECD-E93110033FF5}"/>
                </a:ext>
              </a:extLst>
            </p:cNvPr>
            <p:cNvSpPr/>
            <p:nvPr/>
          </p:nvSpPr>
          <p:spPr>
            <a:xfrm>
              <a:off x="7297888" y="34311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F7F7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4617DDE-F0D3-4F62-8965-075D3C54837B}"/>
                </a:ext>
              </a:extLst>
            </p:cNvPr>
            <p:cNvGrpSpPr/>
            <p:nvPr/>
          </p:nvGrpSpPr>
          <p:grpSpPr>
            <a:xfrm>
              <a:off x="5765986" y="3425916"/>
              <a:ext cx="552919" cy="160074"/>
              <a:chOff x="2660388" y="2887218"/>
              <a:chExt cx="552919" cy="160074"/>
            </a:xfrm>
          </p:grpSpPr>
          <p:sp>
            <p:nvSpPr>
              <p:cNvPr id="112" name="Rektangel 12">
                <a:extLst>
                  <a:ext uri="{FF2B5EF4-FFF2-40B4-BE49-F238E27FC236}">
                    <a16:creationId xmlns:a16="http://schemas.microsoft.com/office/drawing/2014/main" id="{98976492-DAD9-446A-BC0C-7502CF13605A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552919" cy="153564"/>
              </a:xfrm>
              <a:prstGeom prst="rect">
                <a:avLst/>
              </a:prstGeom>
              <a:solidFill>
                <a:srgbClr val="8396CC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Ellipse 13">
                <a:extLst>
                  <a:ext uri="{FF2B5EF4-FFF2-40B4-BE49-F238E27FC236}">
                    <a16:creationId xmlns:a16="http://schemas.microsoft.com/office/drawing/2014/main" id="{5511103E-EB35-4EA3-A8AB-C41124EC74B8}"/>
                  </a:ext>
                </a:extLst>
              </p:cNvPr>
              <p:cNvSpPr/>
              <p:nvPr/>
            </p:nvSpPr>
            <p:spPr>
              <a:xfrm>
                <a:off x="2660388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" name="Ellipse 14">
                <a:extLst>
                  <a:ext uri="{FF2B5EF4-FFF2-40B4-BE49-F238E27FC236}">
                    <a16:creationId xmlns:a16="http://schemas.microsoft.com/office/drawing/2014/main" id="{F803ADE1-ADBF-4A73-9575-8779D12AC1C6}"/>
                  </a:ext>
                </a:extLst>
              </p:cNvPr>
              <p:cNvSpPr/>
              <p:nvPr/>
            </p:nvSpPr>
            <p:spPr>
              <a:xfrm>
                <a:off x="2820152" y="289372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" name="Ellipse 15">
                <a:extLst>
                  <a:ext uri="{FF2B5EF4-FFF2-40B4-BE49-F238E27FC236}">
                    <a16:creationId xmlns:a16="http://schemas.microsoft.com/office/drawing/2014/main" id="{29EC81B8-144B-4AB0-955F-AB5248DE80DA}"/>
                  </a:ext>
                </a:extLst>
              </p:cNvPr>
              <p:cNvSpPr/>
              <p:nvPr/>
            </p:nvSpPr>
            <p:spPr>
              <a:xfrm>
                <a:off x="3062148" y="2887218"/>
                <a:ext cx="144018" cy="14401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FBFBF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121920" tIns="60960" rIns="121920" bIns="60960" anchor="ctr" anchorCtr="0" compatLnSpc="1">
                <a:noAutofit/>
              </a:bodyPr>
              <a:lstStyle/>
              <a:p>
                <a:pPr defTabSz="121917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266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1229CBBA-9F07-4C30-8244-9AFCB682EBF1}"/>
              </a:ext>
            </a:extLst>
          </p:cNvPr>
          <p:cNvSpPr txBox="1"/>
          <p:nvPr/>
        </p:nvSpPr>
        <p:spPr bwMode="white">
          <a:xfrm>
            <a:off x="391049" y="1543450"/>
            <a:ext cx="11207079" cy="57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The text is first tokenized (into </a:t>
            </a:r>
            <a:r>
              <a:rPr lang="en-US" sz="2933" i="1" dirty="0" err="1">
                <a:solidFill>
                  <a:schemeClr val="accent1">
                    <a:lumMod val="75000"/>
                  </a:schemeClr>
                </a:solidFill>
              </a:rPr>
              <a:t>wordpieces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410ADE0-1625-47BA-9A1F-37110A7DD879}"/>
              </a:ext>
            </a:extLst>
          </p:cNvPr>
          <p:cNvSpPr txBox="1"/>
          <p:nvPr/>
        </p:nvSpPr>
        <p:spPr bwMode="white">
          <a:xfrm>
            <a:off x="457541" y="2312749"/>
            <a:ext cx="11207079" cy="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And each token is mapped to a (learned) vector,</a:t>
            </a:r>
          </a:p>
          <a:p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which is a numeric array like [-2.42, 0.566, 3.239, … ]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5BA881A-C266-41DB-9E4B-B644AEA2A8E8}"/>
              </a:ext>
            </a:extLst>
          </p:cNvPr>
          <p:cNvSpPr txBox="1"/>
          <p:nvPr/>
        </p:nvSpPr>
        <p:spPr bwMode="white">
          <a:xfrm>
            <a:off x="545743" y="5902640"/>
            <a:ext cx="1113723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0           1          2         3                  4                    5               6</a:t>
            </a:r>
          </a:p>
        </p:txBody>
      </p:sp>
    </p:spTree>
    <p:extLst>
      <p:ext uri="{BB962C8B-B14F-4D97-AF65-F5344CB8AC3E}">
        <p14:creationId xmlns:p14="http://schemas.microsoft.com/office/powerpoint/2010/main" val="39782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E28-46D5-41B8-BB5A-77735A48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4332-C3A1-4142-BC96-71BF163CA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D33B2-0275-4EB7-8C2F-63ECABE0F592}"/>
              </a:ext>
            </a:extLst>
          </p:cNvPr>
          <p:cNvSpPr txBox="1"/>
          <p:nvPr/>
        </p:nvSpPr>
        <p:spPr bwMode="white">
          <a:xfrm>
            <a:off x="273399" y="5288053"/>
            <a:ext cx="11137237" cy="15182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733" dirty="0"/>
              <a:t> </a:t>
            </a:r>
            <a:r>
              <a:rPr lang="en-US" sz="3733" dirty="0" err="1"/>
              <a:t>jeg</a:t>
            </a:r>
            <a:r>
              <a:rPr lang="en-US" sz="3733" dirty="0"/>
              <a:t>   lurer   </a:t>
            </a:r>
            <a:r>
              <a:rPr lang="en-US" sz="3733" dirty="0" err="1"/>
              <a:t>på</a:t>
            </a:r>
            <a:r>
              <a:rPr lang="en-US" sz="3733" dirty="0"/>
              <a:t>   om   </a:t>
            </a:r>
            <a:r>
              <a:rPr lang="en-US" sz="3733" dirty="0" err="1"/>
              <a:t>forsikringen</a:t>
            </a:r>
            <a:r>
              <a:rPr lang="en-US" sz="3733" dirty="0"/>
              <a:t>   </a:t>
            </a:r>
            <a:r>
              <a:rPr lang="en-US" sz="3733" dirty="0" err="1"/>
              <a:t>jeg</a:t>
            </a:r>
            <a:r>
              <a:rPr lang="en-US" sz="3733" dirty="0"/>
              <a:t>     </a:t>
            </a:r>
            <a:r>
              <a:rPr lang="en-US" sz="3733" dirty="0" err="1"/>
              <a:t>tegnet</a:t>
            </a:r>
            <a:r>
              <a:rPr lang="en-US" sz="3733" dirty="0"/>
              <a:t>   …</a:t>
            </a:r>
          </a:p>
          <a:p>
            <a:endParaRPr lang="en-US" sz="3733" dirty="0"/>
          </a:p>
          <a:p>
            <a:endParaRPr lang="nb-NO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1292E-D018-439D-A887-ABEBF612B824}"/>
              </a:ext>
            </a:extLst>
          </p:cNvPr>
          <p:cNvCxnSpPr/>
          <p:nvPr/>
        </p:nvCxnSpPr>
        <p:spPr bwMode="auto">
          <a:xfrm flipV="1">
            <a:off x="818344" y="4895045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ktangel 8">
            <a:extLst>
              <a:ext uri="{FF2B5EF4-FFF2-40B4-BE49-F238E27FC236}">
                <a16:creationId xmlns:a16="http://schemas.microsoft.com/office/drawing/2014/main" id="{DA8D054E-4B74-4414-8174-1B3F16042E7C}"/>
              </a:ext>
            </a:extLst>
          </p:cNvPr>
          <p:cNvSpPr/>
          <p:nvPr/>
        </p:nvSpPr>
        <p:spPr>
          <a:xfrm>
            <a:off x="2692800" y="4572947"/>
            <a:ext cx="785128" cy="210397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Ellipse 9">
            <a:extLst>
              <a:ext uri="{FF2B5EF4-FFF2-40B4-BE49-F238E27FC236}">
                <a16:creationId xmlns:a16="http://schemas.microsoft.com/office/drawing/2014/main" id="{C35107F7-C952-439B-B489-4275A343D835}"/>
              </a:ext>
            </a:extLst>
          </p:cNvPr>
          <p:cNvSpPr/>
          <p:nvPr/>
        </p:nvSpPr>
        <p:spPr>
          <a:xfrm>
            <a:off x="2692800" y="4572947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Ellipse 10">
            <a:extLst>
              <a:ext uri="{FF2B5EF4-FFF2-40B4-BE49-F238E27FC236}">
                <a16:creationId xmlns:a16="http://schemas.microsoft.com/office/drawing/2014/main" id="{2B4EAEA9-0253-4253-8D99-F9C77A8ABEB8}"/>
              </a:ext>
            </a:extLst>
          </p:cNvPr>
          <p:cNvSpPr/>
          <p:nvPr/>
        </p:nvSpPr>
        <p:spPr>
          <a:xfrm>
            <a:off x="2879728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Ellipse 11">
            <a:extLst>
              <a:ext uri="{FF2B5EF4-FFF2-40B4-BE49-F238E27FC236}">
                <a16:creationId xmlns:a16="http://schemas.microsoft.com/office/drawing/2014/main" id="{F77B139F-36C6-4D6A-9A90-FE39ED3040D8}"/>
              </a:ext>
            </a:extLst>
          </p:cNvPr>
          <p:cNvSpPr/>
          <p:nvPr/>
        </p:nvSpPr>
        <p:spPr>
          <a:xfrm>
            <a:off x="3252437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ktangel 12">
            <a:extLst>
              <a:ext uri="{FF2B5EF4-FFF2-40B4-BE49-F238E27FC236}">
                <a16:creationId xmlns:a16="http://schemas.microsoft.com/office/drawing/2014/main" id="{1A5546EB-D797-4F92-9118-54B8052D53A6}"/>
              </a:ext>
            </a:extLst>
          </p:cNvPr>
          <p:cNvSpPr/>
          <p:nvPr/>
        </p:nvSpPr>
        <p:spPr>
          <a:xfrm>
            <a:off x="3794676" y="4578592"/>
            <a:ext cx="737225" cy="204752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id="{A45CCFCB-EFB4-4FA1-B60B-9D267B801AB5}"/>
              </a:ext>
            </a:extLst>
          </p:cNvPr>
          <p:cNvSpPr/>
          <p:nvPr/>
        </p:nvSpPr>
        <p:spPr>
          <a:xfrm>
            <a:off x="3794675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2F2F2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F48AA802-0622-4C54-BE7F-F8700B8FCB61}"/>
              </a:ext>
            </a:extLst>
          </p:cNvPr>
          <p:cNvSpPr/>
          <p:nvPr/>
        </p:nvSpPr>
        <p:spPr>
          <a:xfrm>
            <a:off x="4007693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Ellipse 15">
            <a:extLst>
              <a:ext uri="{FF2B5EF4-FFF2-40B4-BE49-F238E27FC236}">
                <a16:creationId xmlns:a16="http://schemas.microsoft.com/office/drawing/2014/main" id="{24C46FC4-5DD9-4241-A4B3-DBDEAC6D14B5}"/>
              </a:ext>
            </a:extLst>
          </p:cNvPr>
          <p:cNvSpPr/>
          <p:nvPr/>
        </p:nvSpPr>
        <p:spPr>
          <a:xfrm>
            <a:off x="4330355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ktangel 16">
            <a:extLst>
              <a:ext uri="{FF2B5EF4-FFF2-40B4-BE49-F238E27FC236}">
                <a16:creationId xmlns:a16="http://schemas.microsoft.com/office/drawing/2014/main" id="{9F51790A-423C-41C0-B51D-F0A6A450BEC0}"/>
              </a:ext>
            </a:extLst>
          </p:cNvPr>
          <p:cNvSpPr/>
          <p:nvPr/>
        </p:nvSpPr>
        <p:spPr>
          <a:xfrm>
            <a:off x="5697847" y="4580128"/>
            <a:ext cx="689116" cy="203216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Ellipse 17">
            <a:extLst>
              <a:ext uri="{FF2B5EF4-FFF2-40B4-BE49-F238E27FC236}">
                <a16:creationId xmlns:a16="http://schemas.microsoft.com/office/drawing/2014/main" id="{41304500-2652-478D-AC62-D9C1335C12E0}"/>
              </a:ext>
            </a:extLst>
          </p:cNvPr>
          <p:cNvSpPr/>
          <p:nvPr/>
        </p:nvSpPr>
        <p:spPr>
          <a:xfrm>
            <a:off x="5697847" y="4580128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Ellipse 18">
            <a:extLst>
              <a:ext uri="{FF2B5EF4-FFF2-40B4-BE49-F238E27FC236}">
                <a16:creationId xmlns:a16="http://schemas.microsoft.com/office/drawing/2014/main" id="{4BC395EB-A232-43FA-8DE3-E0C962D19053}"/>
              </a:ext>
            </a:extLst>
          </p:cNvPr>
          <p:cNvSpPr/>
          <p:nvPr/>
        </p:nvSpPr>
        <p:spPr>
          <a:xfrm>
            <a:off x="5900051" y="4576715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Ellipse 19">
            <a:extLst>
              <a:ext uri="{FF2B5EF4-FFF2-40B4-BE49-F238E27FC236}">
                <a16:creationId xmlns:a16="http://schemas.microsoft.com/office/drawing/2014/main" id="{DC46E951-29C7-4313-B1A1-F81CFD2D9EF8}"/>
              </a:ext>
            </a:extLst>
          </p:cNvPr>
          <p:cNvSpPr/>
          <p:nvPr/>
        </p:nvSpPr>
        <p:spPr>
          <a:xfrm>
            <a:off x="6182979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AE1F7F-86A6-4DC3-9443-B178A05E6BD5}"/>
              </a:ext>
            </a:extLst>
          </p:cNvPr>
          <p:cNvGrpSpPr/>
          <p:nvPr/>
        </p:nvGrpSpPr>
        <p:grpSpPr>
          <a:xfrm>
            <a:off x="449732" y="4581128"/>
            <a:ext cx="737225" cy="213432"/>
            <a:chOff x="2660388" y="2887218"/>
            <a:chExt cx="552919" cy="160074"/>
          </a:xfrm>
        </p:grpSpPr>
        <p:sp>
          <p:nvSpPr>
            <p:cNvPr id="44" name="Rektangel 12">
              <a:extLst>
                <a:ext uri="{FF2B5EF4-FFF2-40B4-BE49-F238E27FC236}">
                  <a16:creationId xmlns:a16="http://schemas.microsoft.com/office/drawing/2014/main" id="{814E4294-1A24-44F7-8651-428A26442876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Ellipse 13">
              <a:extLst>
                <a:ext uri="{FF2B5EF4-FFF2-40B4-BE49-F238E27FC236}">
                  <a16:creationId xmlns:a16="http://schemas.microsoft.com/office/drawing/2014/main" id="{E399EEDD-C795-44D5-A478-CDFE4B6C8425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Ellipse 14">
              <a:extLst>
                <a:ext uri="{FF2B5EF4-FFF2-40B4-BE49-F238E27FC236}">
                  <a16:creationId xmlns:a16="http://schemas.microsoft.com/office/drawing/2014/main" id="{77C778FF-3595-4622-99BE-650CDD247B7E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Ellipse 15">
              <a:extLst>
                <a:ext uri="{FF2B5EF4-FFF2-40B4-BE49-F238E27FC236}">
                  <a16:creationId xmlns:a16="http://schemas.microsoft.com/office/drawing/2014/main" id="{EDB4ED7E-B0D6-49FC-9E3B-9827394F4FFE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12D55-5407-44F7-9011-9C0BEA576EB1}"/>
              </a:ext>
            </a:extLst>
          </p:cNvPr>
          <p:cNvCxnSpPr/>
          <p:nvPr/>
        </p:nvCxnSpPr>
        <p:spPr bwMode="auto">
          <a:xfrm flipV="1">
            <a:off x="1938348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ACA8E8-2912-43A4-866D-E3344A1B8F3F}"/>
              </a:ext>
            </a:extLst>
          </p:cNvPr>
          <p:cNvGrpSpPr/>
          <p:nvPr/>
        </p:nvGrpSpPr>
        <p:grpSpPr>
          <a:xfrm>
            <a:off x="1569736" y="4578001"/>
            <a:ext cx="737225" cy="213432"/>
            <a:chOff x="2660388" y="2887218"/>
            <a:chExt cx="552919" cy="160074"/>
          </a:xfrm>
        </p:grpSpPr>
        <p:sp>
          <p:nvSpPr>
            <p:cNvPr id="60" name="Rektangel 12">
              <a:extLst>
                <a:ext uri="{FF2B5EF4-FFF2-40B4-BE49-F238E27FC236}">
                  <a16:creationId xmlns:a16="http://schemas.microsoft.com/office/drawing/2014/main" id="{77120E72-43B5-4AE4-A5A8-1B458AD32053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Ellipse 13">
              <a:extLst>
                <a:ext uri="{FF2B5EF4-FFF2-40B4-BE49-F238E27FC236}">
                  <a16:creationId xmlns:a16="http://schemas.microsoft.com/office/drawing/2014/main" id="{3E0531EC-CEA1-4CA7-8D6C-1BBB0F6B06C3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Ellipse 14">
              <a:extLst>
                <a:ext uri="{FF2B5EF4-FFF2-40B4-BE49-F238E27FC236}">
                  <a16:creationId xmlns:a16="http://schemas.microsoft.com/office/drawing/2014/main" id="{4E2330B2-E8EC-46F9-83D8-2ADF0F6E162D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Ellipse 15">
              <a:extLst>
                <a:ext uri="{FF2B5EF4-FFF2-40B4-BE49-F238E27FC236}">
                  <a16:creationId xmlns:a16="http://schemas.microsoft.com/office/drawing/2014/main" id="{58D2DA0B-2A58-433F-8FBC-852CAF7151D9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053723-8206-464C-A70B-3D3633CA38BA}"/>
              </a:ext>
            </a:extLst>
          </p:cNvPr>
          <p:cNvCxnSpPr/>
          <p:nvPr/>
        </p:nvCxnSpPr>
        <p:spPr bwMode="auto">
          <a:xfrm flipV="1">
            <a:off x="3122600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2BDD42-C39F-4DB9-9657-D93F0856B071}"/>
              </a:ext>
            </a:extLst>
          </p:cNvPr>
          <p:cNvCxnSpPr/>
          <p:nvPr/>
        </p:nvCxnSpPr>
        <p:spPr bwMode="auto">
          <a:xfrm flipV="1">
            <a:off x="4178717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D57C4A-BD34-4AB4-BD47-AC7EBA5FF01C}"/>
              </a:ext>
            </a:extLst>
          </p:cNvPr>
          <p:cNvCxnSpPr/>
          <p:nvPr/>
        </p:nvCxnSpPr>
        <p:spPr bwMode="auto">
          <a:xfrm flipV="1">
            <a:off x="6002920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2F2308-C71A-4445-A740-B6AEF564E71F}"/>
              </a:ext>
            </a:extLst>
          </p:cNvPr>
          <p:cNvCxnSpPr/>
          <p:nvPr/>
        </p:nvCxnSpPr>
        <p:spPr bwMode="auto">
          <a:xfrm flipV="1">
            <a:off x="8069988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561CA0-7EDA-4B4B-B97C-67E1AFA991A4}"/>
              </a:ext>
            </a:extLst>
          </p:cNvPr>
          <p:cNvCxnSpPr/>
          <p:nvPr/>
        </p:nvCxnSpPr>
        <p:spPr bwMode="auto">
          <a:xfrm flipV="1">
            <a:off x="9648395" y="4928371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ktangel 16">
            <a:extLst>
              <a:ext uri="{FF2B5EF4-FFF2-40B4-BE49-F238E27FC236}">
                <a16:creationId xmlns:a16="http://schemas.microsoft.com/office/drawing/2014/main" id="{816F9E23-60AB-4A4D-A45E-879F55C6973B}"/>
              </a:ext>
            </a:extLst>
          </p:cNvPr>
          <p:cNvSpPr/>
          <p:nvPr/>
        </p:nvSpPr>
        <p:spPr>
          <a:xfrm>
            <a:off x="9245386" y="4576360"/>
            <a:ext cx="689116" cy="203216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Ellipse 17">
            <a:extLst>
              <a:ext uri="{FF2B5EF4-FFF2-40B4-BE49-F238E27FC236}">
                <a16:creationId xmlns:a16="http://schemas.microsoft.com/office/drawing/2014/main" id="{54CCBDBC-658B-43D0-892D-848934E43850}"/>
              </a:ext>
            </a:extLst>
          </p:cNvPr>
          <p:cNvSpPr/>
          <p:nvPr/>
        </p:nvSpPr>
        <p:spPr>
          <a:xfrm>
            <a:off x="9245385" y="4576360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Ellipse 18">
            <a:extLst>
              <a:ext uri="{FF2B5EF4-FFF2-40B4-BE49-F238E27FC236}">
                <a16:creationId xmlns:a16="http://schemas.microsoft.com/office/drawing/2014/main" id="{C1B409E6-6D19-4E60-96E3-AF74566022C7}"/>
              </a:ext>
            </a:extLst>
          </p:cNvPr>
          <p:cNvSpPr/>
          <p:nvPr/>
        </p:nvSpPr>
        <p:spPr>
          <a:xfrm>
            <a:off x="9447589" y="4572947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tx2">
              <a:lumMod val="65000"/>
            </a:schemeClr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Ellipse 19">
            <a:extLst>
              <a:ext uri="{FF2B5EF4-FFF2-40B4-BE49-F238E27FC236}">
                <a16:creationId xmlns:a16="http://schemas.microsoft.com/office/drawing/2014/main" id="{31A7833D-054B-4C28-AECD-E93110033FF5}"/>
              </a:ext>
            </a:extLst>
          </p:cNvPr>
          <p:cNvSpPr/>
          <p:nvPr/>
        </p:nvSpPr>
        <p:spPr>
          <a:xfrm>
            <a:off x="9730517" y="4574824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D41BF22-6809-465D-83F9-61EE9BC8E23B}"/>
              </a:ext>
            </a:extLst>
          </p:cNvPr>
          <p:cNvCxnSpPr/>
          <p:nvPr/>
        </p:nvCxnSpPr>
        <p:spPr bwMode="auto">
          <a:xfrm flipH="1" flipV="1">
            <a:off x="5522867" y="4101075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91C18EC-3928-45CA-9C0A-1CC95A8E403C}"/>
              </a:ext>
            </a:extLst>
          </p:cNvPr>
          <p:cNvCxnSpPr/>
          <p:nvPr/>
        </p:nvCxnSpPr>
        <p:spPr bwMode="auto">
          <a:xfrm flipV="1">
            <a:off x="6011254" y="4005064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4E7E94E-14B7-48E0-ADA9-23CC93A461CD}"/>
              </a:ext>
            </a:extLst>
          </p:cNvPr>
          <p:cNvCxnSpPr/>
          <p:nvPr/>
        </p:nvCxnSpPr>
        <p:spPr bwMode="auto">
          <a:xfrm flipV="1">
            <a:off x="6190593" y="4095907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0340343-4B2D-42DA-9F0A-C3042513B4D1}"/>
              </a:ext>
            </a:extLst>
          </p:cNvPr>
          <p:cNvCxnSpPr/>
          <p:nvPr/>
        </p:nvCxnSpPr>
        <p:spPr bwMode="auto">
          <a:xfrm flipH="1" flipV="1">
            <a:off x="3671199" y="4072801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8D8502-814D-4098-B022-67C1DC981554}"/>
              </a:ext>
            </a:extLst>
          </p:cNvPr>
          <p:cNvCxnSpPr/>
          <p:nvPr/>
        </p:nvCxnSpPr>
        <p:spPr bwMode="auto">
          <a:xfrm flipV="1">
            <a:off x="4159586" y="3976791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6F8E8E0-E529-44EA-A9B9-39E9E3CEC80C}"/>
              </a:ext>
            </a:extLst>
          </p:cNvPr>
          <p:cNvCxnSpPr/>
          <p:nvPr/>
        </p:nvCxnSpPr>
        <p:spPr bwMode="auto">
          <a:xfrm flipV="1">
            <a:off x="4338925" y="4067634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1C752AC-C94E-47EF-9047-5F625201A954}"/>
              </a:ext>
            </a:extLst>
          </p:cNvPr>
          <p:cNvCxnSpPr/>
          <p:nvPr/>
        </p:nvCxnSpPr>
        <p:spPr bwMode="auto">
          <a:xfrm flipH="1" flipV="1">
            <a:off x="2524553" y="4097003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AAA33B-53DA-40C7-8776-9FDF35994EE6}"/>
              </a:ext>
            </a:extLst>
          </p:cNvPr>
          <p:cNvCxnSpPr/>
          <p:nvPr/>
        </p:nvCxnSpPr>
        <p:spPr bwMode="auto">
          <a:xfrm flipV="1">
            <a:off x="3012939" y="4000992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6E6C440-7EDE-4270-BEF5-180A7BBCC92C}"/>
              </a:ext>
            </a:extLst>
          </p:cNvPr>
          <p:cNvCxnSpPr/>
          <p:nvPr/>
        </p:nvCxnSpPr>
        <p:spPr bwMode="auto">
          <a:xfrm flipV="1">
            <a:off x="3192278" y="4091835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4876366-5D96-4398-80B4-DCD0CB9009B3}"/>
              </a:ext>
            </a:extLst>
          </p:cNvPr>
          <p:cNvCxnSpPr/>
          <p:nvPr/>
        </p:nvCxnSpPr>
        <p:spPr bwMode="auto">
          <a:xfrm flipH="1" flipV="1">
            <a:off x="1398706" y="4133717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90E6417-E35F-435B-A6E2-FBF5303F1FC0}"/>
              </a:ext>
            </a:extLst>
          </p:cNvPr>
          <p:cNvCxnSpPr/>
          <p:nvPr/>
        </p:nvCxnSpPr>
        <p:spPr bwMode="auto">
          <a:xfrm flipV="1">
            <a:off x="1887093" y="4037707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24BECB7-D13B-4424-9C81-DA0BF8B3607A}"/>
              </a:ext>
            </a:extLst>
          </p:cNvPr>
          <p:cNvCxnSpPr/>
          <p:nvPr/>
        </p:nvCxnSpPr>
        <p:spPr bwMode="auto">
          <a:xfrm flipV="1">
            <a:off x="2066431" y="4128550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36E6289-9675-4613-9662-03ADBE9FE25A}"/>
              </a:ext>
            </a:extLst>
          </p:cNvPr>
          <p:cNvCxnSpPr/>
          <p:nvPr/>
        </p:nvCxnSpPr>
        <p:spPr bwMode="auto">
          <a:xfrm flipH="1" flipV="1">
            <a:off x="239350" y="4098812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7993F9-D555-48C8-B008-07BCE3597088}"/>
              </a:ext>
            </a:extLst>
          </p:cNvPr>
          <p:cNvCxnSpPr/>
          <p:nvPr/>
        </p:nvCxnSpPr>
        <p:spPr bwMode="auto">
          <a:xfrm flipV="1">
            <a:off x="727737" y="4002801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62C7D60-1344-433C-8D8D-A76EEA50F987}"/>
              </a:ext>
            </a:extLst>
          </p:cNvPr>
          <p:cNvCxnSpPr/>
          <p:nvPr/>
        </p:nvCxnSpPr>
        <p:spPr bwMode="auto">
          <a:xfrm flipV="1">
            <a:off x="907075" y="4093644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836D0F-13C0-45EA-966B-2AAB125CC3D7}"/>
              </a:ext>
            </a:extLst>
          </p:cNvPr>
          <p:cNvCxnSpPr/>
          <p:nvPr/>
        </p:nvCxnSpPr>
        <p:spPr bwMode="auto">
          <a:xfrm flipH="1" flipV="1">
            <a:off x="7509879" y="4097003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79EA67C-EFD3-4BC2-9354-004B1F1B9DD7}"/>
              </a:ext>
            </a:extLst>
          </p:cNvPr>
          <p:cNvCxnSpPr/>
          <p:nvPr/>
        </p:nvCxnSpPr>
        <p:spPr bwMode="auto">
          <a:xfrm flipV="1">
            <a:off x="7998266" y="4000992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BE5BB43-4ACC-4CB8-AEAB-FFAE0764EF70}"/>
              </a:ext>
            </a:extLst>
          </p:cNvPr>
          <p:cNvCxnSpPr/>
          <p:nvPr/>
        </p:nvCxnSpPr>
        <p:spPr bwMode="auto">
          <a:xfrm flipV="1">
            <a:off x="8022946" y="4089896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158AFA7-5EDE-4347-96C1-5EDAD9CA9265}"/>
              </a:ext>
            </a:extLst>
          </p:cNvPr>
          <p:cNvSpPr txBox="1"/>
          <p:nvPr/>
        </p:nvSpPr>
        <p:spPr bwMode="white">
          <a:xfrm>
            <a:off x="4930153" y="3683351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Key</a:t>
            </a:r>
            <a:endParaRPr lang="nb-NO" sz="2133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0BB2C7-4FE0-4A25-9704-47A411D1633E}"/>
              </a:ext>
            </a:extLst>
          </p:cNvPr>
          <p:cNvSpPr txBox="1"/>
          <p:nvPr/>
        </p:nvSpPr>
        <p:spPr bwMode="white">
          <a:xfrm>
            <a:off x="6452075" y="3738388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Value</a:t>
            </a:r>
            <a:endParaRPr lang="nb-NO" sz="2133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395A1C-6EEF-4D24-ACFE-224EB7CFE58F}"/>
              </a:ext>
            </a:extLst>
          </p:cNvPr>
          <p:cNvSpPr txBox="1"/>
          <p:nvPr/>
        </p:nvSpPr>
        <p:spPr bwMode="white">
          <a:xfrm>
            <a:off x="5559857" y="3492420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Query</a:t>
            </a:r>
            <a:endParaRPr lang="nb-NO" sz="2133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B26BCC2-936E-449F-8B71-2A97155BD094}"/>
              </a:ext>
            </a:extLst>
          </p:cNvPr>
          <p:cNvCxnSpPr/>
          <p:nvPr/>
        </p:nvCxnSpPr>
        <p:spPr bwMode="auto">
          <a:xfrm flipH="1" flipV="1">
            <a:off x="9135717" y="4059151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71D28C5-D658-439F-BCF0-18003CD0E9E7}"/>
              </a:ext>
            </a:extLst>
          </p:cNvPr>
          <p:cNvCxnSpPr/>
          <p:nvPr/>
        </p:nvCxnSpPr>
        <p:spPr bwMode="auto">
          <a:xfrm flipV="1">
            <a:off x="9624103" y="3963140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EBE2920-1DBE-46BA-B5CF-D139FD861C85}"/>
              </a:ext>
            </a:extLst>
          </p:cNvPr>
          <p:cNvCxnSpPr/>
          <p:nvPr/>
        </p:nvCxnSpPr>
        <p:spPr bwMode="auto">
          <a:xfrm flipV="1">
            <a:off x="9803442" y="4053983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4617DDE-F0D3-4F62-8965-075D3C54837B}"/>
              </a:ext>
            </a:extLst>
          </p:cNvPr>
          <p:cNvGrpSpPr/>
          <p:nvPr/>
        </p:nvGrpSpPr>
        <p:grpSpPr>
          <a:xfrm>
            <a:off x="7687982" y="4567888"/>
            <a:ext cx="737225" cy="213432"/>
            <a:chOff x="2660388" y="2887218"/>
            <a:chExt cx="552919" cy="160074"/>
          </a:xfrm>
        </p:grpSpPr>
        <p:sp>
          <p:nvSpPr>
            <p:cNvPr id="112" name="Rektangel 12">
              <a:extLst>
                <a:ext uri="{FF2B5EF4-FFF2-40B4-BE49-F238E27FC236}">
                  <a16:creationId xmlns:a16="http://schemas.microsoft.com/office/drawing/2014/main" id="{98976492-DAD9-446A-BC0C-7502CF13605A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Ellipse 13">
              <a:extLst>
                <a:ext uri="{FF2B5EF4-FFF2-40B4-BE49-F238E27FC236}">
                  <a16:creationId xmlns:a16="http://schemas.microsoft.com/office/drawing/2014/main" id="{5511103E-EB35-4EA3-A8AB-C41124EC74B8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Ellipse 14">
              <a:extLst>
                <a:ext uri="{FF2B5EF4-FFF2-40B4-BE49-F238E27FC236}">
                  <a16:creationId xmlns:a16="http://schemas.microsoft.com/office/drawing/2014/main" id="{F803ADE1-ADBF-4A73-9575-8779D12AC1C6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Ellipse 15">
              <a:extLst>
                <a:ext uri="{FF2B5EF4-FFF2-40B4-BE49-F238E27FC236}">
                  <a16:creationId xmlns:a16="http://schemas.microsoft.com/office/drawing/2014/main" id="{29EC81B8-144B-4AB0-955F-AB5248DE80DA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496D182-ACFF-4D4D-A094-0FF3D46E3EAF}"/>
              </a:ext>
            </a:extLst>
          </p:cNvPr>
          <p:cNvSpPr txBox="1"/>
          <p:nvPr/>
        </p:nvSpPr>
        <p:spPr bwMode="white">
          <a:xfrm>
            <a:off x="8598209" y="3656080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Key</a:t>
            </a:r>
            <a:endParaRPr lang="nb-NO" sz="2133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E7BE37-F6CB-4C85-9FAA-255B1A1D4168}"/>
              </a:ext>
            </a:extLst>
          </p:cNvPr>
          <p:cNvSpPr txBox="1"/>
          <p:nvPr/>
        </p:nvSpPr>
        <p:spPr bwMode="white">
          <a:xfrm>
            <a:off x="10120131" y="3711117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Value</a:t>
            </a:r>
            <a:endParaRPr lang="nb-NO" sz="2133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981426-F1D4-400E-9E22-F59E2857379D}"/>
              </a:ext>
            </a:extLst>
          </p:cNvPr>
          <p:cNvSpPr txBox="1"/>
          <p:nvPr/>
        </p:nvSpPr>
        <p:spPr bwMode="white">
          <a:xfrm>
            <a:off x="9227913" y="3465149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Query</a:t>
            </a:r>
            <a:endParaRPr lang="nb-NO" sz="2133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760024-84D4-42DC-8F65-BE73816BD621}"/>
              </a:ext>
            </a:extLst>
          </p:cNvPr>
          <p:cNvSpPr txBox="1"/>
          <p:nvPr/>
        </p:nvSpPr>
        <p:spPr bwMode="white">
          <a:xfrm>
            <a:off x="5098605" y="370693"/>
            <a:ext cx="647000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Each token vector is then mapped via (learned) linear transformations to three vectors: the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key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query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value v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7A335A-923C-4C49-9808-D74828BEA0B3}"/>
              </a:ext>
            </a:extLst>
          </p:cNvPr>
          <p:cNvSpPr txBox="1"/>
          <p:nvPr/>
        </p:nvSpPr>
        <p:spPr bwMode="white">
          <a:xfrm>
            <a:off x="545743" y="5902640"/>
            <a:ext cx="1113723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0           1          2         3                  4                    5               6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1C5C1C-A344-C6FD-8955-60FDBF9BAFB0}"/>
              </a:ext>
            </a:extLst>
          </p:cNvPr>
          <p:cNvGrpSpPr/>
          <p:nvPr/>
        </p:nvGrpSpPr>
        <p:grpSpPr>
          <a:xfrm>
            <a:off x="239350" y="1662801"/>
            <a:ext cx="9453321" cy="3173820"/>
            <a:chOff x="179512" y="1247100"/>
            <a:chExt cx="7089991" cy="2380365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D44DBCC-4F8C-468D-8393-22B38CD7F870}"/>
                </a:ext>
              </a:extLst>
            </p:cNvPr>
            <p:cNvSpPr/>
            <p:nvPr/>
          </p:nvSpPr>
          <p:spPr bwMode="auto">
            <a:xfrm>
              <a:off x="3916974" y="1886350"/>
              <a:ext cx="623300" cy="896988"/>
            </a:xfrm>
            <a:custGeom>
              <a:avLst/>
              <a:gdLst>
                <a:gd name="connsiteX0" fmla="*/ 0 w 1645920"/>
                <a:gd name="connsiteY0" fmla="*/ 566928 h 566928"/>
                <a:gd name="connsiteX1" fmla="*/ 813816 w 1645920"/>
                <a:gd name="connsiteY1" fmla="*/ 137160 h 566928"/>
                <a:gd name="connsiteX2" fmla="*/ 1645920 w 1645920"/>
                <a:gd name="connsiteY2" fmla="*/ 0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5920" h="566928">
                  <a:moveTo>
                    <a:pt x="0" y="566928"/>
                  </a:moveTo>
                  <a:cubicBezTo>
                    <a:pt x="269748" y="399288"/>
                    <a:pt x="539496" y="231648"/>
                    <a:pt x="813816" y="137160"/>
                  </a:cubicBezTo>
                  <a:cubicBezTo>
                    <a:pt x="1088136" y="42672"/>
                    <a:pt x="1367028" y="21336"/>
                    <a:pt x="164592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nb-NO" sz="2667">
                <a:latin typeface="Arial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BBF4C18-45CC-43A7-8E51-285CBBF3E097}"/>
                </a:ext>
              </a:extLst>
            </p:cNvPr>
            <p:cNvSpPr txBox="1"/>
            <p:nvPr/>
          </p:nvSpPr>
          <p:spPr bwMode="white">
            <a:xfrm>
              <a:off x="4508440" y="1707654"/>
              <a:ext cx="2702442" cy="738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67" dirty="0"/>
                <a:t>k</a:t>
              </a:r>
              <a:r>
                <a:rPr lang="en-US" sz="1867" baseline="-25000" dirty="0"/>
                <a:t>4</a:t>
              </a:r>
              <a:r>
                <a:rPr lang="en-US" sz="1867" dirty="0"/>
                <a:t> </a:t>
              </a:r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⋅ q</a:t>
              </a:r>
              <a:r>
                <a:rPr lang="nb-NO" sz="1867" baseline="-25000" dirty="0">
                  <a:solidFill>
                    <a:srgbClr val="202124"/>
                  </a:solidFill>
                  <a:latin typeface="arial" panose="020B0604020202020204" pitchFamily="34" charset="0"/>
                </a:rPr>
                <a:t>6</a:t>
              </a:r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 = </a:t>
              </a:r>
            </a:p>
            <a:p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(</a:t>
              </a:r>
              <a:r>
                <a:rPr lang="nb-NO" sz="1867" dirty="0" err="1">
                  <a:solidFill>
                    <a:srgbClr val="202124"/>
                  </a:solidFill>
                  <a:latin typeface="arial" panose="020B0604020202020204" pitchFamily="34" charset="0"/>
                </a:rPr>
                <a:t>unnormalised</a:t>
              </a:r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) </a:t>
              </a:r>
              <a:r>
                <a:rPr lang="nb-NO" sz="1867" i="1" dirty="0" err="1">
                  <a:solidFill>
                    <a:srgbClr val="202124"/>
                  </a:solidFill>
                  <a:latin typeface="arial" panose="020B0604020202020204" pitchFamily="34" charset="0"/>
                </a:rPr>
                <a:t>attention</a:t>
              </a:r>
              <a:r>
                <a:rPr lang="nb-NO" sz="1867" i="1" dirty="0">
                  <a:solidFill>
                    <a:srgbClr val="202124"/>
                  </a:solidFill>
                  <a:latin typeface="arial" panose="020B0604020202020204" pitchFamily="34" charset="0"/>
                </a:rPr>
                <a:t> score </a:t>
              </a:r>
              <a:r>
                <a:rPr lang="nb-NO" sz="1867" dirty="0" err="1">
                  <a:solidFill>
                    <a:srgbClr val="202124"/>
                  </a:solidFill>
                  <a:latin typeface="arial" panose="020B0604020202020204" pitchFamily="34" charset="0"/>
                </a:rPr>
                <a:t>of</a:t>
              </a:r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 token 6 </a:t>
              </a:r>
              <a:r>
                <a:rPr lang="nb-NO" sz="1867" dirty="0" err="1">
                  <a:solidFill>
                    <a:srgbClr val="202124"/>
                  </a:solidFill>
                  <a:latin typeface="arial" panose="020B0604020202020204" pitchFamily="34" charset="0"/>
                </a:rPr>
                <a:t>towards</a:t>
              </a:r>
              <a:r>
                <a:rPr lang="nb-NO" sz="1867" dirty="0">
                  <a:solidFill>
                    <a:srgbClr val="202124"/>
                  </a:solidFill>
                  <a:latin typeface="arial" panose="020B0604020202020204" pitchFamily="34" charset="0"/>
                </a:rPr>
                <a:t> token 4 </a:t>
              </a:r>
              <a:endParaRPr lang="nb-NO" sz="1867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C441B7-BFBE-4CB5-BCB4-869A680C6D54}"/>
                </a:ext>
              </a:extLst>
            </p:cNvPr>
            <p:cNvSpPr txBox="1"/>
            <p:nvPr/>
          </p:nvSpPr>
          <p:spPr bwMode="white">
            <a:xfrm>
              <a:off x="179512" y="1247100"/>
              <a:ext cx="3644441" cy="117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For each pair (</a:t>
              </a:r>
              <a:r>
                <a:rPr lang="en-US" sz="2400" i="1" dirty="0" err="1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  <a:r>
                <a:rPr lang="en-US" sz="2400" i="1" dirty="0" err="1">
                  <a:solidFill>
                    <a:schemeClr val="accent1">
                      <a:lumMod val="75000"/>
                    </a:schemeClr>
                  </a:solidFill>
                </a:rPr>
                <a:t>j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) of tokens, the dot product k</a:t>
              </a:r>
              <a:r>
                <a:rPr lang="en-US" sz="2400" baseline="-25000" dirty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nb-NO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⋅</a:t>
              </a:r>
              <a:r>
                <a:rPr lang="nb-NO" sz="2400" dirty="0">
                  <a:solidFill>
                    <a:srgbClr val="202124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accent1">
                      <a:lumMod val="75000"/>
                    </a:schemeClr>
                  </a:solidFill>
                </a:rPr>
                <a:t>j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gives us (after normalization) the 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attention score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of 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j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towards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 i</a:t>
              </a:r>
              <a:endParaRPr lang="en-US" sz="2400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756CB1B6-E0E6-199B-FD5D-1B483AD507D8}"/>
                </a:ext>
              </a:extLst>
            </p:cNvPr>
            <p:cNvSpPr/>
            <p:nvPr/>
          </p:nvSpPr>
          <p:spPr bwMode="auto">
            <a:xfrm>
              <a:off x="4540274" y="1542505"/>
              <a:ext cx="2729229" cy="2084960"/>
            </a:xfrm>
            <a:prstGeom prst="arc">
              <a:avLst>
                <a:gd name="adj1" fmla="val 1339160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nb-NO" sz="2667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0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E28-46D5-41B8-BB5A-77735A48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4332-C3A1-4142-BC96-71BF163CA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D33B2-0275-4EB7-8C2F-63ECABE0F592}"/>
              </a:ext>
            </a:extLst>
          </p:cNvPr>
          <p:cNvSpPr txBox="1"/>
          <p:nvPr/>
        </p:nvSpPr>
        <p:spPr bwMode="white">
          <a:xfrm>
            <a:off x="273399" y="5279089"/>
            <a:ext cx="11137237" cy="14362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733" dirty="0"/>
              <a:t> </a:t>
            </a:r>
            <a:r>
              <a:rPr lang="en-US" sz="3733" dirty="0" err="1"/>
              <a:t>jeg</a:t>
            </a:r>
            <a:r>
              <a:rPr lang="en-US" sz="3733" dirty="0"/>
              <a:t>   lurer   </a:t>
            </a:r>
            <a:r>
              <a:rPr lang="en-US" sz="3733" dirty="0" err="1"/>
              <a:t>på</a:t>
            </a:r>
            <a:r>
              <a:rPr lang="en-US" sz="3733" dirty="0"/>
              <a:t>   om   </a:t>
            </a:r>
            <a:r>
              <a:rPr lang="en-US" sz="3733" dirty="0" err="1"/>
              <a:t>forsikringen</a:t>
            </a:r>
            <a:r>
              <a:rPr lang="en-US" sz="3733" dirty="0"/>
              <a:t>   </a:t>
            </a:r>
            <a:r>
              <a:rPr lang="en-US" sz="3733" dirty="0" err="1"/>
              <a:t>jeg</a:t>
            </a:r>
            <a:r>
              <a:rPr lang="en-US" sz="3733" dirty="0"/>
              <a:t>     </a:t>
            </a:r>
            <a:r>
              <a:rPr lang="en-US" sz="3733" dirty="0" err="1"/>
              <a:t>tegnet</a:t>
            </a:r>
            <a:r>
              <a:rPr lang="en-US" sz="3733" dirty="0"/>
              <a:t>   …</a:t>
            </a:r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1292E-D018-439D-A887-ABEBF612B824}"/>
              </a:ext>
            </a:extLst>
          </p:cNvPr>
          <p:cNvCxnSpPr/>
          <p:nvPr/>
        </p:nvCxnSpPr>
        <p:spPr bwMode="auto">
          <a:xfrm flipV="1">
            <a:off x="818344" y="4895045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ktangel 8">
            <a:extLst>
              <a:ext uri="{FF2B5EF4-FFF2-40B4-BE49-F238E27FC236}">
                <a16:creationId xmlns:a16="http://schemas.microsoft.com/office/drawing/2014/main" id="{DA8D054E-4B74-4414-8174-1B3F16042E7C}"/>
              </a:ext>
            </a:extLst>
          </p:cNvPr>
          <p:cNvSpPr/>
          <p:nvPr/>
        </p:nvSpPr>
        <p:spPr>
          <a:xfrm>
            <a:off x="2692800" y="4572947"/>
            <a:ext cx="785128" cy="210397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Ellipse 9">
            <a:extLst>
              <a:ext uri="{FF2B5EF4-FFF2-40B4-BE49-F238E27FC236}">
                <a16:creationId xmlns:a16="http://schemas.microsoft.com/office/drawing/2014/main" id="{C35107F7-C952-439B-B489-4275A343D835}"/>
              </a:ext>
            </a:extLst>
          </p:cNvPr>
          <p:cNvSpPr/>
          <p:nvPr/>
        </p:nvSpPr>
        <p:spPr>
          <a:xfrm>
            <a:off x="2692800" y="4572947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Ellipse 10">
            <a:extLst>
              <a:ext uri="{FF2B5EF4-FFF2-40B4-BE49-F238E27FC236}">
                <a16:creationId xmlns:a16="http://schemas.microsoft.com/office/drawing/2014/main" id="{2B4EAEA9-0253-4253-8D99-F9C77A8ABEB8}"/>
              </a:ext>
            </a:extLst>
          </p:cNvPr>
          <p:cNvSpPr/>
          <p:nvPr/>
        </p:nvSpPr>
        <p:spPr>
          <a:xfrm>
            <a:off x="2879728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Ellipse 11">
            <a:extLst>
              <a:ext uri="{FF2B5EF4-FFF2-40B4-BE49-F238E27FC236}">
                <a16:creationId xmlns:a16="http://schemas.microsoft.com/office/drawing/2014/main" id="{F77B139F-36C6-4D6A-9A90-FE39ED3040D8}"/>
              </a:ext>
            </a:extLst>
          </p:cNvPr>
          <p:cNvSpPr/>
          <p:nvPr/>
        </p:nvSpPr>
        <p:spPr>
          <a:xfrm>
            <a:off x="3252437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ktangel 12">
            <a:extLst>
              <a:ext uri="{FF2B5EF4-FFF2-40B4-BE49-F238E27FC236}">
                <a16:creationId xmlns:a16="http://schemas.microsoft.com/office/drawing/2014/main" id="{1A5546EB-D797-4F92-9118-54B8052D53A6}"/>
              </a:ext>
            </a:extLst>
          </p:cNvPr>
          <p:cNvSpPr/>
          <p:nvPr/>
        </p:nvSpPr>
        <p:spPr>
          <a:xfrm>
            <a:off x="3794676" y="4578592"/>
            <a:ext cx="737225" cy="204752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Ellipse 13">
            <a:extLst>
              <a:ext uri="{FF2B5EF4-FFF2-40B4-BE49-F238E27FC236}">
                <a16:creationId xmlns:a16="http://schemas.microsoft.com/office/drawing/2014/main" id="{A45CCFCB-EFB4-4FA1-B60B-9D267B801AB5}"/>
              </a:ext>
            </a:extLst>
          </p:cNvPr>
          <p:cNvSpPr/>
          <p:nvPr/>
        </p:nvSpPr>
        <p:spPr>
          <a:xfrm>
            <a:off x="3794675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2F2F2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F48AA802-0622-4C54-BE7F-F8700B8FCB61}"/>
              </a:ext>
            </a:extLst>
          </p:cNvPr>
          <p:cNvSpPr/>
          <p:nvPr/>
        </p:nvSpPr>
        <p:spPr>
          <a:xfrm>
            <a:off x="4007693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Ellipse 15">
            <a:extLst>
              <a:ext uri="{FF2B5EF4-FFF2-40B4-BE49-F238E27FC236}">
                <a16:creationId xmlns:a16="http://schemas.microsoft.com/office/drawing/2014/main" id="{24C46FC4-5DD9-4241-A4B3-DBDEAC6D14B5}"/>
              </a:ext>
            </a:extLst>
          </p:cNvPr>
          <p:cNvSpPr/>
          <p:nvPr/>
        </p:nvSpPr>
        <p:spPr>
          <a:xfrm>
            <a:off x="4330355" y="4569911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ktangel 16">
            <a:extLst>
              <a:ext uri="{FF2B5EF4-FFF2-40B4-BE49-F238E27FC236}">
                <a16:creationId xmlns:a16="http://schemas.microsoft.com/office/drawing/2014/main" id="{9F51790A-423C-41C0-B51D-F0A6A450BEC0}"/>
              </a:ext>
            </a:extLst>
          </p:cNvPr>
          <p:cNvSpPr/>
          <p:nvPr/>
        </p:nvSpPr>
        <p:spPr>
          <a:xfrm>
            <a:off x="5697847" y="4580128"/>
            <a:ext cx="689116" cy="203216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Ellipse 17">
            <a:extLst>
              <a:ext uri="{FF2B5EF4-FFF2-40B4-BE49-F238E27FC236}">
                <a16:creationId xmlns:a16="http://schemas.microsoft.com/office/drawing/2014/main" id="{41304500-2652-478D-AC62-D9C1335C12E0}"/>
              </a:ext>
            </a:extLst>
          </p:cNvPr>
          <p:cNvSpPr/>
          <p:nvPr/>
        </p:nvSpPr>
        <p:spPr>
          <a:xfrm>
            <a:off x="5697847" y="4580128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Ellipse 18">
            <a:extLst>
              <a:ext uri="{FF2B5EF4-FFF2-40B4-BE49-F238E27FC236}">
                <a16:creationId xmlns:a16="http://schemas.microsoft.com/office/drawing/2014/main" id="{4BC395EB-A232-43FA-8DE3-E0C962D19053}"/>
              </a:ext>
            </a:extLst>
          </p:cNvPr>
          <p:cNvSpPr/>
          <p:nvPr/>
        </p:nvSpPr>
        <p:spPr>
          <a:xfrm>
            <a:off x="5900051" y="4576715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Ellipse 19">
            <a:extLst>
              <a:ext uri="{FF2B5EF4-FFF2-40B4-BE49-F238E27FC236}">
                <a16:creationId xmlns:a16="http://schemas.microsoft.com/office/drawing/2014/main" id="{DC46E951-29C7-4313-B1A1-F81CFD2D9EF8}"/>
              </a:ext>
            </a:extLst>
          </p:cNvPr>
          <p:cNvSpPr/>
          <p:nvPr/>
        </p:nvSpPr>
        <p:spPr>
          <a:xfrm>
            <a:off x="6182979" y="457859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AE1F7F-86A6-4DC3-9443-B178A05E6BD5}"/>
              </a:ext>
            </a:extLst>
          </p:cNvPr>
          <p:cNvGrpSpPr/>
          <p:nvPr/>
        </p:nvGrpSpPr>
        <p:grpSpPr>
          <a:xfrm>
            <a:off x="449732" y="4581128"/>
            <a:ext cx="737225" cy="213432"/>
            <a:chOff x="2660388" y="2887218"/>
            <a:chExt cx="552919" cy="160074"/>
          </a:xfrm>
        </p:grpSpPr>
        <p:sp>
          <p:nvSpPr>
            <p:cNvPr id="44" name="Rektangel 12">
              <a:extLst>
                <a:ext uri="{FF2B5EF4-FFF2-40B4-BE49-F238E27FC236}">
                  <a16:creationId xmlns:a16="http://schemas.microsoft.com/office/drawing/2014/main" id="{814E4294-1A24-44F7-8651-428A26442876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Ellipse 13">
              <a:extLst>
                <a:ext uri="{FF2B5EF4-FFF2-40B4-BE49-F238E27FC236}">
                  <a16:creationId xmlns:a16="http://schemas.microsoft.com/office/drawing/2014/main" id="{E399EEDD-C795-44D5-A478-CDFE4B6C8425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Ellipse 14">
              <a:extLst>
                <a:ext uri="{FF2B5EF4-FFF2-40B4-BE49-F238E27FC236}">
                  <a16:creationId xmlns:a16="http://schemas.microsoft.com/office/drawing/2014/main" id="{77C778FF-3595-4622-99BE-650CDD247B7E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Ellipse 15">
              <a:extLst>
                <a:ext uri="{FF2B5EF4-FFF2-40B4-BE49-F238E27FC236}">
                  <a16:creationId xmlns:a16="http://schemas.microsoft.com/office/drawing/2014/main" id="{EDB4ED7E-B0D6-49FC-9E3B-9827394F4FFE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12D55-5407-44F7-9011-9C0BEA576EB1}"/>
              </a:ext>
            </a:extLst>
          </p:cNvPr>
          <p:cNvCxnSpPr/>
          <p:nvPr/>
        </p:nvCxnSpPr>
        <p:spPr bwMode="auto">
          <a:xfrm flipV="1">
            <a:off x="1938348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ACA8E8-2912-43A4-866D-E3344A1B8F3F}"/>
              </a:ext>
            </a:extLst>
          </p:cNvPr>
          <p:cNvGrpSpPr/>
          <p:nvPr/>
        </p:nvGrpSpPr>
        <p:grpSpPr>
          <a:xfrm>
            <a:off x="1569736" y="4578001"/>
            <a:ext cx="737225" cy="213432"/>
            <a:chOff x="2660388" y="2887218"/>
            <a:chExt cx="552919" cy="160074"/>
          </a:xfrm>
        </p:grpSpPr>
        <p:sp>
          <p:nvSpPr>
            <p:cNvPr id="60" name="Rektangel 12">
              <a:extLst>
                <a:ext uri="{FF2B5EF4-FFF2-40B4-BE49-F238E27FC236}">
                  <a16:creationId xmlns:a16="http://schemas.microsoft.com/office/drawing/2014/main" id="{77120E72-43B5-4AE4-A5A8-1B458AD32053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Ellipse 13">
              <a:extLst>
                <a:ext uri="{FF2B5EF4-FFF2-40B4-BE49-F238E27FC236}">
                  <a16:creationId xmlns:a16="http://schemas.microsoft.com/office/drawing/2014/main" id="{3E0531EC-CEA1-4CA7-8D6C-1BBB0F6B06C3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Ellipse 14">
              <a:extLst>
                <a:ext uri="{FF2B5EF4-FFF2-40B4-BE49-F238E27FC236}">
                  <a16:creationId xmlns:a16="http://schemas.microsoft.com/office/drawing/2014/main" id="{4E2330B2-E8EC-46F9-83D8-2ADF0F6E162D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Ellipse 15">
              <a:extLst>
                <a:ext uri="{FF2B5EF4-FFF2-40B4-BE49-F238E27FC236}">
                  <a16:creationId xmlns:a16="http://schemas.microsoft.com/office/drawing/2014/main" id="{58D2DA0B-2A58-433F-8FBC-852CAF7151D9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053723-8206-464C-A70B-3D3633CA38BA}"/>
              </a:ext>
            </a:extLst>
          </p:cNvPr>
          <p:cNvCxnSpPr/>
          <p:nvPr/>
        </p:nvCxnSpPr>
        <p:spPr bwMode="auto">
          <a:xfrm flipV="1">
            <a:off x="3122600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2BDD42-C39F-4DB9-9657-D93F0856B071}"/>
              </a:ext>
            </a:extLst>
          </p:cNvPr>
          <p:cNvCxnSpPr/>
          <p:nvPr/>
        </p:nvCxnSpPr>
        <p:spPr bwMode="auto">
          <a:xfrm flipV="1">
            <a:off x="4178717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D57C4A-BD34-4AB4-BD47-AC7EBA5FF01C}"/>
              </a:ext>
            </a:extLst>
          </p:cNvPr>
          <p:cNvCxnSpPr/>
          <p:nvPr/>
        </p:nvCxnSpPr>
        <p:spPr bwMode="auto">
          <a:xfrm flipV="1">
            <a:off x="6002920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2F2308-C71A-4445-A740-B6AEF564E71F}"/>
              </a:ext>
            </a:extLst>
          </p:cNvPr>
          <p:cNvCxnSpPr/>
          <p:nvPr/>
        </p:nvCxnSpPr>
        <p:spPr bwMode="auto">
          <a:xfrm flipV="1">
            <a:off x="8069988" y="4891919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561CA0-7EDA-4B4B-B97C-67E1AFA991A4}"/>
              </a:ext>
            </a:extLst>
          </p:cNvPr>
          <p:cNvCxnSpPr/>
          <p:nvPr/>
        </p:nvCxnSpPr>
        <p:spPr bwMode="auto">
          <a:xfrm flipV="1">
            <a:off x="9648395" y="4928371"/>
            <a:ext cx="0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ktangel 16">
            <a:extLst>
              <a:ext uri="{FF2B5EF4-FFF2-40B4-BE49-F238E27FC236}">
                <a16:creationId xmlns:a16="http://schemas.microsoft.com/office/drawing/2014/main" id="{816F9E23-60AB-4A4D-A45E-879F55C6973B}"/>
              </a:ext>
            </a:extLst>
          </p:cNvPr>
          <p:cNvSpPr/>
          <p:nvPr/>
        </p:nvSpPr>
        <p:spPr>
          <a:xfrm>
            <a:off x="9245386" y="4576360"/>
            <a:ext cx="689116" cy="203216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Ellipse 17">
            <a:extLst>
              <a:ext uri="{FF2B5EF4-FFF2-40B4-BE49-F238E27FC236}">
                <a16:creationId xmlns:a16="http://schemas.microsoft.com/office/drawing/2014/main" id="{54CCBDBC-658B-43D0-892D-848934E43850}"/>
              </a:ext>
            </a:extLst>
          </p:cNvPr>
          <p:cNvSpPr/>
          <p:nvPr/>
        </p:nvSpPr>
        <p:spPr>
          <a:xfrm>
            <a:off x="9245385" y="4576360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Ellipse 18">
            <a:extLst>
              <a:ext uri="{FF2B5EF4-FFF2-40B4-BE49-F238E27FC236}">
                <a16:creationId xmlns:a16="http://schemas.microsoft.com/office/drawing/2014/main" id="{C1B409E6-6D19-4E60-96E3-AF74566022C7}"/>
              </a:ext>
            </a:extLst>
          </p:cNvPr>
          <p:cNvSpPr/>
          <p:nvPr/>
        </p:nvSpPr>
        <p:spPr>
          <a:xfrm>
            <a:off x="9447589" y="4572947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tx2">
              <a:lumMod val="65000"/>
            </a:schemeClr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Ellipse 19">
            <a:extLst>
              <a:ext uri="{FF2B5EF4-FFF2-40B4-BE49-F238E27FC236}">
                <a16:creationId xmlns:a16="http://schemas.microsoft.com/office/drawing/2014/main" id="{31A7833D-054B-4C28-AECD-E93110033FF5}"/>
              </a:ext>
            </a:extLst>
          </p:cNvPr>
          <p:cNvSpPr/>
          <p:nvPr/>
        </p:nvSpPr>
        <p:spPr>
          <a:xfrm>
            <a:off x="9730517" y="4574824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D41BF22-6809-465D-83F9-61EE9BC8E23B}"/>
              </a:ext>
            </a:extLst>
          </p:cNvPr>
          <p:cNvCxnSpPr/>
          <p:nvPr/>
        </p:nvCxnSpPr>
        <p:spPr bwMode="auto">
          <a:xfrm flipH="1" flipV="1">
            <a:off x="5522867" y="4101075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91C18EC-3928-45CA-9C0A-1CC95A8E403C}"/>
              </a:ext>
            </a:extLst>
          </p:cNvPr>
          <p:cNvCxnSpPr/>
          <p:nvPr/>
        </p:nvCxnSpPr>
        <p:spPr bwMode="auto">
          <a:xfrm flipV="1">
            <a:off x="6011254" y="4005064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4E7E94E-14B7-48E0-ADA9-23CC93A461CD}"/>
              </a:ext>
            </a:extLst>
          </p:cNvPr>
          <p:cNvCxnSpPr/>
          <p:nvPr/>
        </p:nvCxnSpPr>
        <p:spPr bwMode="auto">
          <a:xfrm flipV="1">
            <a:off x="6190593" y="4095907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0340343-4B2D-42DA-9F0A-C3042513B4D1}"/>
              </a:ext>
            </a:extLst>
          </p:cNvPr>
          <p:cNvCxnSpPr/>
          <p:nvPr/>
        </p:nvCxnSpPr>
        <p:spPr bwMode="auto">
          <a:xfrm flipH="1" flipV="1">
            <a:off x="3671199" y="4072801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8D8502-814D-4098-B022-67C1DC981554}"/>
              </a:ext>
            </a:extLst>
          </p:cNvPr>
          <p:cNvCxnSpPr/>
          <p:nvPr/>
        </p:nvCxnSpPr>
        <p:spPr bwMode="auto">
          <a:xfrm flipV="1">
            <a:off x="4159586" y="3976791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6F8E8E0-E529-44EA-A9B9-39E9E3CEC80C}"/>
              </a:ext>
            </a:extLst>
          </p:cNvPr>
          <p:cNvCxnSpPr/>
          <p:nvPr/>
        </p:nvCxnSpPr>
        <p:spPr bwMode="auto">
          <a:xfrm flipV="1">
            <a:off x="4338925" y="4067634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1C752AC-C94E-47EF-9047-5F625201A954}"/>
              </a:ext>
            </a:extLst>
          </p:cNvPr>
          <p:cNvCxnSpPr/>
          <p:nvPr/>
        </p:nvCxnSpPr>
        <p:spPr bwMode="auto">
          <a:xfrm flipH="1" flipV="1">
            <a:off x="2524553" y="4097003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DAAA33B-53DA-40C7-8776-9FDF35994EE6}"/>
              </a:ext>
            </a:extLst>
          </p:cNvPr>
          <p:cNvCxnSpPr/>
          <p:nvPr/>
        </p:nvCxnSpPr>
        <p:spPr bwMode="auto">
          <a:xfrm flipV="1">
            <a:off x="3012939" y="4000992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6E6C440-7EDE-4270-BEF5-180A7BBCC92C}"/>
              </a:ext>
            </a:extLst>
          </p:cNvPr>
          <p:cNvCxnSpPr/>
          <p:nvPr/>
        </p:nvCxnSpPr>
        <p:spPr bwMode="auto">
          <a:xfrm flipV="1">
            <a:off x="3192278" y="4091835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4876366-5D96-4398-80B4-DCD0CB9009B3}"/>
              </a:ext>
            </a:extLst>
          </p:cNvPr>
          <p:cNvCxnSpPr/>
          <p:nvPr/>
        </p:nvCxnSpPr>
        <p:spPr bwMode="auto">
          <a:xfrm flipH="1" flipV="1">
            <a:off x="1398706" y="4133717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90E6417-E35F-435B-A6E2-FBF5303F1FC0}"/>
              </a:ext>
            </a:extLst>
          </p:cNvPr>
          <p:cNvCxnSpPr/>
          <p:nvPr/>
        </p:nvCxnSpPr>
        <p:spPr bwMode="auto">
          <a:xfrm flipV="1">
            <a:off x="1887093" y="4037707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24BECB7-D13B-4424-9C81-DA0BF8B3607A}"/>
              </a:ext>
            </a:extLst>
          </p:cNvPr>
          <p:cNvCxnSpPr/>
          <p:nvPr/>
        </p:nvCxnSpPr>
        <p:spPr bwMode="auto">
          <a:xfrm flipV="1">
            <a:off x="2066431" y="4128550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36E6289-9675-4613-9662-03ADBE9FE25A}"/>
              </a:ext>
            </a:extLst>
          </p:cNvPr>
          <p:cNvCxnSpPr/>
          <p:nvPr/>
        </p:nvCxnSpPr>
        <p:spPr bwMode="auto">
          <a:xfrm flipH="1" flipV="1">
            <a:off x="239350" y="4098812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7993F9-D555-48C8-B008-07BCE3597088}"/>
              </a:ext>
            </a:extLst>
          </p:cNvPr>
          <p:cNvCxnSpPr/>
          <p:nvPr/>
        </p:nvCxnSpPr>
        <p:spPr bwMode="auto">
          <a:xfrm flipV="1">
            <a:off x="727737" y="4002801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62C7D60-1344-433C-8D8D-A76EEA50F987}"/>
              </a:ext>
            </a:extLst>
          </p:cNvPr>
          <p:cNvCxnSpPr/>
          <p:nvPr/>
        </p:nvCxnSpPr>
        <p:spPr bwMode="auto">
          <a:xfrm flipV="1">
            <a:off x="907075" y="4093644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836D0F-13C0-45EA-966B-2AAB125CC3D7}"/>
              </a:ext>
            </a:extLst>
          </p:cNvPr>
          <p:cNvCxnSpPr/>
          <p:nvPr/>
        </p:nvCxnSpPr>
        <p:spPr bwMode="auto">
          <a:xfrm flipH="1" flipV="1">
            <a:off x="7509879" y="4097003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79EA67C-EFD3-4BC2-9354-004B1F1B9DD7}"/>
              </a:ext>
            </a:extLst>
          </p:cNvPr>
          <p:cNvCxnSpPr/>
          <p:nvPr/>
        </p:nvCxnSpPr>
        <p:spPr bwMode="auto">
          <a:xfrm flipV="1">
            <a:off x="7998266" y="4000992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BE5BB43-4ACC-4CB8-AEAB-FFAE0764EF70}"/>
              </a:ext>
            </a:extLst>
          </p:cNvPr>
          <p:cNvCxnSpPr/>
          <p:nvPr/>
        </p:nvCxnSpPr>
        <p:spPr bwMode="auto">
          <a:xfrm flipV="1">
            <a:off x="8022946" y="4089896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158AFA7-5EDE-4347-96C1-5EDAD9CA9265}"/>
              </a:ext>
            </a:extLst>
          </p:cNvPr>
          <p:cNvSpPr txBox="1"/>
          <p:nvPr/>
        </p:nvSpPr>
        <p:spPr bwMode="white">
          <a:xfrm>
            <a:off x="4930153" y="3683351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Key</a:t>
            </a:r>
            <a:endParaRPr lang="nb-NO" sz="2133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0BB2C7-4FE0-4A25-9704-47A411D1633E}"/>
              </a:ext>
            </a:extLst>
          </p:cNvPr>
          <p:cNvSpPr txBox="1"/>
          <p:nvPr/>
        </p:nvSpPr>
        <p:spPr bwMode="white">
          <a:xfrm>
            <a:off x="6452075" y="3738388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Value</a:t>
            </a:r>
            <a:endParaRPr lang="nb-NO" sz="2133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395A1C-6EEF-4D24-ACFE-224EB7CFE58F}"/>
              </a:ext>
            </a:extLst>
          </p:cNvPr>
          <p:cNvSpPr txBox="1"/>
          <p:nvPr/>
        </p:nvSpPr>
        <p:spPr bwMode="white">
          <a:xfrm>
            <a:off x="5559857" y="3492420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Query</a:t>
            </a:r>
            <a:endParaRPr lang="nb-NO" sz="2133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B26BCC2-936E-449F-8B71-2A97155BD094}"/>
              </a:ext>
            </a:extLst>
          </p:cNvPr>
          <p:cNvCxnSpPr/>
          <p:nvPr/>
        </p:nvCxnSpPr>
        <p:spPr bwMode="auto">
          <a:xfrm flipH="1" flipV="1">
            <a:off x="9135717" y="4059151"/>
            <a:ext cx="336495" cy="3840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71D28C5-D658-439F-BCF0-18003CD0E9E7}"/>
              </a:ext>
            </a:extLst>
          </p:cNvPr>
          <p:cNvCxnSpPr/>
          <p:nvPr/>
        </p:nvCxnSpPr>
        <p:spPr bwMode="auto">
          <a:xfrm flipV="1">
            <a:off x="9624103" y="3963140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EBE2920-1DBE-46BA-B5CF-D139FD861C85}"/>
              </a:ext>
            </a:extLst>
          </p:cNvPr>
          <p:cNvCxnSpPr/>
          <p:nvPr/>
        </p:nvCxnSpPr>
        <p:spPr bwMode="auto">
          <a:xfrm flipV="1">
            <a:off x="9803442" y="4053983"/>
            <a:ext cx="392740" cy="39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4617DDE-F0D3-4F62-8965-075D3C54837B}"/>
              </a:ext>
            </a:extLst>
          </p:cNvPr>
          <p:cNvGrpSpPr/>
          <p:nvPr/>
        </p:nvGrpSpPr>
        <p:grpSpPr>
          <a:xfrm>
            <a:off x="7687982" y="4567888"/>
            <a:ext cx="737225" cy="213432"/>
            <a:chOff x="2660388" y="2887218"/>
            <a:chExt cx="552919" cy="160074"/>
          </a:xfrm>
        </p:grpSpPr>
        <p:sp>
          <p:nvSpPr>
            <p:cNvPr id="112" name="Rektangel 12">
              <a:extLst>
                <a:ext uri="{FF2B5EF4-FFF2-40B4-BE49-F238E27FC236}">
                  <a16:creationId xmlns:a16="http://schemas.microsoft.com/office/drawing/2014/main" id="{98976492-DAD9-446A-BC0C-7502CF13605A}"/>
                </a:ext>
              </a:extLst>
            </p:cNvPr>
            <p:cNvSpPr/>
            <p:nvPr/>
          </p:nvSpPr>
          <p:spPr>
            <a:xfrm>
              <a:off x="2660388" y="2893728"/>
              <a:ext cx="552919" cy="153564"/>
            </a:xfrm>
            <a:prstGeom prst="rect">
              <a:avLst/>
            </a:prstGeom>
            <a:solidFill>
              <a:srgbClr val="8396CC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Ellipse 13">
              <a:extLst>
                <a:ext uri="{FF2B5EF4-FFF2-40B4-BE49-F238E27FC236}">
                  <a16:creationId xmlns:a16="http://schemas.microsoft.com/office/drawing/2014/main" id="{5511103E-EB35-4EA3-A8AB-C41124EC74B8}"/>
                </a:ext>
              </a:extLst>
            </p:cNvPr>
            <p:cNvSpPr/>
            <p:nvPr/>
          </p:nvSpPr>
          <p:spPr>
            <a:xfrm>
              <a:off x="2660388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Ellipse 14">
              <a:extLst>
                <a:ext uri="{FF2B5EF4-FFF2-40B4-BE49-F238E27FC236}">
                  <a16:creationId xmlns:a16="http://schemas.microsoft.com/office/drawing/2014/main" id="{F803ADE1-ADBF-4A73-9575-8779D12AC1C6}"/>
                </a:ext>
              </a:extLst>
            </p:cNvPr>
            <p:cNvSpPr/>
            <p:nvPr/>
          </p:nvSpPr>
          <p:spPr>
            <a:xfrm>
              <a:off x="2820152" y="289372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Ellipse 15">
              <a:extLst>
                <a:ext uri="{FF2B5EF4-FFF2-40B4-BE49-F238E27FC236}">
                  <a16:creationId xmlns:a16="http://schemas.microsoft.com/office/drawing/2014/main" id="{29EC81B8-144B-4AB0-955F-AB5248DE80DA}"/>
                </a:ext>
              </a:extLst>
            </p:cNvPr>
            <p:cNvSpPr/>
            <p:nvPr/>
          </p:nvSpPr>
          <p:spPr>
            <a:xfrm>
              <a:off x="3062148" y="2887218"/>
              <a:ext cx="144018" cy="14401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2667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496D182-ACFF-4D4D-A094-0FF3D46E3EAF}"/>
              </a:ext>
            </a:extLst>
          </p:cNvPr>
          <p:cNvSpPr txBox="1"/>
          <p:nvPr/>
        </p:nvSpPr>
        <p:spPr bwMode="white">
          <a:xfrm>
            <a:off x="8598209" y="3656080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Key</a:t>
            </a:r>
            <a:endParaRPr lang="nb-NO" sz="2133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E7BE37-F6CB-4C85-9FAA-255B1A1D4168}"/>
              </a:ext>
            </a:extLst>
          </p:cNvPr>
          <p:cNvSpPr txBox="1"/>
          <p:nvPr/>
        </p:nvSpPr>
        <p:spPr bwMode="white">
          <a:xfrm>
            <a:off x="10120131" y="3711117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Value</a:t>
            </a:r>
            <a:endParaRPr lang="nb-NO" sz="2133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981426-F1D4-400E-9E22-F59E2857379D}"/>
              </a:ext>
            </a:extLst>
          </p:cNvPr>
          <p:cNvSpPr txBox="1"/>
          <p:nvPr/>
        </p:nvSpPr>
        <p:spPr bwMode="white">
          <a:xfrm>
            <a:off x="9227913" y="3465149"/>
            <a:ext cx="106443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dirty="0"/>
              <a:t>Query</a:t>
            </a:r>
            <a:endParaRPr lang="nb-NO" sz="2133" dirty="0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7149FF3-8BCA-446A-A798-3AA2486DC31C}"/>
              </a:ext>
            </a:extLst>
          </p:cNvPr>
          <p:cNvCxnSpPr/>
          <p:nvPr/>
        </p:nvCxnSpPr>
        <p:spPr bwMode="auto">
          <a:xfrm flipH="1" flipV="1">
            <a:off x="9639614" y="1892830"/>
            <a:ext cx="872877" cy="18712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Rektangel 16">
            <a:extLst>
              <a:ext uri="{FF2B5EF4-FFF2-40B4-BE49-F238E27FC236}">
                <a16:creationId xmlns:a16="http://schemas.microsoft.com/office/drawing/2014/main" id="{60505C8A-06F1-49F6-9438-6634A80588F8}"/>
              </a:ext>
            </a:extLst>
          </p:cNvPr>
          <p:cNvSpPr/>
          <p:nvPr/>
        </p:nvSpPr>
        <p:spPr>
          <a:xfrm>
            <a:off x="9270007" y="1575845"/>
            <a:ext cx="689116" cy="203216"/>
          </a:xfrm>
          <a:prstGeom prst="rect">
            <a:avLst/>
          </a:prstGeom>
          <a:solidFill>
            <a:srgbClr val="8396CC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Ellipse 17">
            <a:extLst>
              <a:ext uri="{FF2B5EF4-FFF2-40B4-BE49-F238E27FC236}">
                <a16:creationId xmlns:a16="http://schemas.microsoft.com/office/drawing/2014/main" id="{9E6C1EDA-23CD-4B7C-B46B-F3E09313D538}"/>
              </a:ext>
            </a:extLst>
          </p:cNvPr>
          <p:cNvSpPr/>
          <p:nvPr/>
        </p:nvSpPr>
        <p:spPr>
          <a:xfrm>
            <a:off x="9270007" y="1575845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9D9D9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Ellipse 18">
            <a:extLst>
              <a:ext uri="{FF2B5EF4-FFF2-40B4-BE49-F238E27FC236}">
                <a16:creationId xmlns:a16="http://schemas.microsoft.com/office/drawing/2014/main" id="{DBD1B795-98FC-43E6-A1D8-89A9ECBFC4E7}"/>
              </a:ext>
            </a:extLst>
          </p:cNvPr>
          <p:cNvSpPr/>
          <p:nvPr/>
        </p:nvSpPr>
        <p:spPr>
          <a:xfrm>
            <a:off x="9472211" y="1572432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Ellipse 19">
            <a:extLst>
              <a:ext uri="{FF2B5EF4-FFF2-40B4-BE49-F238E27FC236}">
                <a16:creationId xmlns:a16="http://schemas.microsoft.com/office/drawing/2014/main" id="{2F530875-D8B1-4DBC-B8A6-96A7A6340984}"/>
              </a:ext>
            </a:extLst>
          </p:cNvPr>
          <p:cNvSpPr/>
          <p:nvPr/>
        </p:nvSpPr>
        <p:spPr>
          <a:xfrm>
            <a:off x="9755139" y="1574309"/>
            <a:ext cx="192024" cy="1920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121920" tIns="60960" rIns="121920" bIns="60960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667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DE5A84C-D7F3-4A75-AC16-3E15A5DB3E69}"/>
              </a:ext>
            </a:extLst>
          </p:cNvPr>
          <p:cNvCxnSpPr/>
          <p:nvPr/>
        </p:nvCxnSpPr>
        <p:spPr bwMode="auto">
          <a:xfrm flipV="1">
            <a:off x="8425207" y="1880708"/>
            <a:ext cx="1065220" cy="2062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96DD28B-05C0-4BB4-B18E-E8B7FA2AD9B2}"/>
              </a:ext>
            </a:extLst>
          </p:cNvPr>
          <p:cNvCxnSpPr/>
          <p:nvPr/>
        </p:nvCxnSpPr>
        <p:spPr bwMode="auto">
          <a:xfrm flipV="1">
            <a:off x="7106422" y="1969706"/>
            <a:ext cx="2187433" cy="1860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4A20E52-A042-41A9-BE42-EEF71AF3A3A1}"/>
              </a:ext>
            </a:extLst>
          </p:cNvPr>
          <p:cNvSpPr/>
          <p:nvPr/>
        </p:nvSpPr>
        <p:spPr bwMode="auto">
          <a:xfrm>
            <a:off x="3487208" y="1753240"/>
            <a:ext cx="5690115" cy="2175083"/>
          </a:xfrm>
          <a:custGeom>
            <a:avLst/>
            <a:gdLst>
              <a:gd name="connsiteX0" fmla="*/ 0 w 1645920"/>
              <a:gd name="connsiteY0" fmla="*/ 566928 h 566928"/>
              <a:gd name="connsiteX1" fmla="*/ 813816 w 1645920"/>
              <a:gd name="connsiteY1" fmla="*/ 137160 h 566928"/>
              <a:gd name="connsiteX2" fmla="*/ 1645920 w 164592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566928">
                <a:moveTo>
                  <a:pt x="0" y="566928"/>
                </a:moveTo>
                <a:cubicBezTo>
                  <a:pt x="269748" y="399288"/>
                  <a:pt x="539496" y="231648"/>
                  <a:pt x="813816" y="137160"/>
                </a:cubicBezTo>
                <a:cubicBezTo>
                  <a:pt x="1088136" y="42672"/>
                  <a:pt x="1367028" y="21336"/>
                  <a:pt x="164592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nb-NO" sz="2667">
              <a:latin typeface="Arial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3B4B7766-9D54-44EB-8B61-704220B4B2BB}"/>
              </a:ext>
            </a:extLst>
          </p:cNvPr>
          <p:cNvSpPr/>
          <p:nvPr/>
        </p:nvSpPr>
        <p:spPr bwMode="auto">
          <a:xfrm>
            <a:off x="2390589" y="1669418"/>
            <a:ext cx="6755711" cy="2407369"/>
          </a:xfrm>
          <a:custGeom>
            <a:avLst/>
            <a:gdLst>
              <a:gd name="connsiteX0" fmla="*/ 0 w 1645920"/>
              <a:gd name="connsiteY0" fmla="*/ 566928 h 566928"/>
              <a:gd name="connsiteX1" fmla="*/ 813816 w 1645920"/>
              <a:gd name="connsiteY1" fmla="*/ 137160 h 566928"/>
              <a:gd name="connsiteX2" fmla="*/ 1645920 w 164592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566928">
                <a:moveTo>
                  <a:pt x="0" y="566928"/>
                </a:moveTo>
                <a:cubicBezTo>
                  <a:pt x="269748" y="399288"/>
                  <a:pt x="539496" y="231648"/>
                  <a:pt x="813816" y="137160"/>
                </a:cubicBezTo>
                <a:cubicBezTo>
                  <a:pt x="1088136" y="42672"/>
                  <a:pt x="1367028" y="21336"/>
                  <a:pt x="164592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nb-NO" sz="2667">
              <a:latin typeface="Arial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1467C16-C712-4F60-80E3-0AEA2F405C2C}"/>
              </a:ext>
            </a:extLst>
          </p:cNvPr>
          <p:cNvSpPr/>
          <p:nvPr/>
        </p:nvSpPr>
        <p:spPr bwMode="auto">
          <a:xfrm>
            <a:off x="1269994" y="1635977"/>
            <a:ext cx="7865721" cy="2429223"/>
          </a:xfrm>
          <a:custGeom>
            <a:avLst/>
            <a:gdLst>
              <a:gd name="connsiteX0" fmla="*/ 0 w 1645920"/>
              <a:gd name="connsiteY0" fmla="*/ 566928 h 566928"/>
              <a:gd name="connsiteX1" fmla="*/ 813816 w 1645920"/>
              <a:gd name="connsiteY1" fmla="*/ 137160 h 566928"/>
              <a:gd name="connsiteX2" fmla="*/ 1645920 w 164592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566928">
                <a:moveTo>
                  <a:pt x="0" y="566928"/>
                </a:moveTo>
                <a:cubicBezTo>
                  <a:pt x="269748" y="399288"/>
                  <a:pt x="539496" y="231648"/>
                  <a:pt x="813816" y="137160"/>
                </a:cubicBezTo>
                <a:cubicBezTo>
                  <a:pt x="1088136" y="42672"/>
                  <a:pt x="1367028" y="21336"/>
                  <a:pt x="164592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nb-NO" sz="2667">
              <a:latin typeface="Arial" charset="0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1AA117D-4B94-48BE-ABC2-BC29488A3ADE}"/>
              </a:ext>
            </a:extLst>
          </p:cNvPr>
          <p:cNvSpPr/>
          <p:nvPr/>
        </p:nvSpPr>
        <p:spPr bwMode="auto">
          <a:xfrm>
            <a:off x="4749665" y="1865660"/>
            <a:ext cx="4478249" cy="2095649"/>
          </a:xfrm>
          <a:custGeom>
            <a:avLst/>
            <a:gdLst>
              <a:gd name="connsiteX0" fmla="*/ 0 w 1645920"/>
              <a:gd name="connsiteY0" fmla="*/ 566928 h 566928"/>
              <a:gd name="connsiteX1" fmla="*/ 813816 w 1645920"/>
              <a:gd name="connsiteY1" fmla="*/ 137160 h 566928"/>
              <a:gd name="connsiteX2" fmla="*/ 1645920 w 164592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566928">
                <a:moveTo>
                  <a:pt x="0" y="566928"/>
                </a:moveTo>
                <a:cubicBezTo>
                  <a:pt x="269748" y="399288"/>
                  <a:pt x="539496" y="231648"/>
                  <a:pt x="813816" y="137160"/>
                </a:cubicBezTo>
                <a:cubicBezTo>
                  <a:pt x="1088136" y="42672"/>
                  <a:pt x="1367028" y="21336"/>
                  <a:pt x="164592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nb-NO" sz="2667">
              <a:latin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163CE6E-E3AE-44BF-A152-0B09F07E3784}"/>
              </a:ext>
            </a:extLst>
          </p:cNvPr>
          <p:cNvSpPr txBox="1"/>
          <p:nvPr/>
        </p:nvSpPr>
        <p:spPr bwMode="white">
          <a:xfrm>
            <a:off x="545743" y="1759652"/>
            <a:ext cx="7139487" cy="14771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New vector for token 6 is a </a:t>
            </a:r>
            <a:r>
              <a:rPr lang="en-US" sz="2933" i="1" dirty="0">
                <a:solidFill>
                  <a:schemeClr val="accent1">
                    <a:lumMod val="75000"/>
                  </a:schemeClr>
                </a:solidFill>
              </a:rPr>
              <a:t>weighted sum 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</a:rPr>
              <a:t>value vectors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, where the weights are the attention scores</a:t>
            </a:r>
            <a:endParaRPr lang="nb-NO" sz="293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7A6C93-EBC2-493C-9703-47CF941E2F6E}"/>
              </a:ext>
            </a:extLst>
          </p:cNvPr>
          <p:cNvSpPr txBox="1"/>
          <p:nvPr/>
        </p:nvSpPr>
        <p:spPr bwMode="white">
          <a:xfrm>
            <a:off x="4531901" y="81050"/>
            <a:ext cx="7139487" cy="10257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933" dirty="0">
                <a:solidFill>
                  <a:schemeClr val="accent1">
                    <a:lumMod val="75000"/>
                  </a:schemeClr>
                </a:solidFill>
              </a:rPr>
              <a:t>This vector is then further processed (classical feedforward network)</a:t>
            </a:r>
            <a:endParaRPr lang="nb-NO" sz="2933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D8D4324-C2EB-4C81-A594-D1E9C356BE88}"/>
              </a:ext>
            </a:extLst>
          </p:cNvPr>
          <p:cNvCxnSpPr/>
          <p:nvPr/>
        </p:nvCxnSpPr>
        <p:spPr bwMode="auto">
          <a:xfrm flipV="1">
            <a:off x="9577983" y="1076864"/>
            <a:ext cx="15511" cy="497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740F2EE-3DD1-4EEB-A8F3-EACAA884451A}"/>
              </a:ext>
            </a:extLst>
          </p:cNvPr>
          <p:cNvSpPr txBox="1"/>
          <p:nvPr/>
        </p:nvSpPr>
        <p:spPr bwMode="white">
          <a:xfrm>
            <a:off x="545743" y="5902640"/>
            <a:ext cx="1113723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0           1          2         3                  4                    5               6</a:t>
            </a:r>
          </a:p>
        </p:txBody>
      </p:sp>
    </p:spTree>
    <p:extLst>
      <p:ext uri="{BB962C8B-B14F-4D97-AF65-F5344CB8AC3E}">
        <p14:creationId xmlns:p14="http://schemas.microsoft.com/office/powerpoint/2010/main" val="16901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B032-6064-058D-5CF3-E653282F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Tilpasning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F3D7-289B-A8CB-08DD-6D580E13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822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dirty="0"/>
              <a:t>Etter trening kan språkmodellen </a:t>
            </a:r>
            <a:r>
              <a:rPr lang="nb-NO" i="1" dirty="0"/>
              <a:t>tilpasses</a:t>
            </a:r>
            <a:r>
              <a:rPr lang="nb-NO" dirty="0"/>
              <a:t> til andre oppgaver enn å predikere det neste ordet:</a:t>
            </a:r>
          </a:p>
          <a:p>
            <a:pPr lvl="1">
              <a:spcBef>
                <a:spcPts val="1200"/>
              </a:spcBef>
            </a:pPr>
            <a:r>
              <a:rPr lang="nb-NO" sz="2600" dirty="0"/>
              <a:t>F.eks. svare brukeren i en samtale, følge instruksjoner, klassifisere dokumenter, oppsummere eller oversette tekster osv.</a:t>
            </a:r>
          </a:p>
          <a:p>
            <a:pPr>
              <a:spcBef>
                <a:spcPts val="1200"/>
              </a:spcBef>
            </a:pPr>
            <a:r>
              <a:rPr lang="nb-NO" dirty="0"/>
              <a:t>Tilpasningen kan foregå på flere måter:</a:t>
            </a:r>
          </a:p>
          <a:p>
            <a:pPr lvl="1">
              <a:spcBef>
                <a:spcPts val="1200"/>
              </a:spcBef>
            </a:pPr>
            <a:r>
              <a:rPr lang="nb-NO" b="1" dirty="0"/>
              <a:t>Finjustering</a:t>
            </a:r>
            <a:r>
              <a:rPr lang="nb-NO" dirty="0"/>
              <a:t> (fine-tuning) av en ferdig trent modell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Prompting</a:t>
            </a:r>
            <a:r>
              <a:rPr lang="nb-NO" dirty="0"/>
              <a:t> ved å mate inn ekstra instruksjoner 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Reinforcement</a:t>
            </a:r>
            <a:r>
              <a:rPr lang="nb-NO" b="1" dirty="0"/>
              <a:t> </a:t>
            </a:r>
            <a:r>
              <a:rPr lang="nb-NO" b="1" dirty="0" err="1"/>
              <a:t>learning</a:t>
            </a:r>
            <a:r>
              <a:rPr lang="nb-NO" b="1" dirty="0"/>
              <a:t> </a:t>
            </a:r>
            <a:r>
              <a:rPr lang="nb-NO" dirty="0"/>
              <a:t>med en belønningsmodell                                                 estimert fra menneskelige tilbakemeldinger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6619-187C-8235-07D3-8D863AB38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1036" name="Picture 12" descr="What is ChatGPT &amp; Why Does it Matter to Your Business?">
            <a:extLst>
              <a:ext uri="{FF2B5EF4-FFF2-40B4-BE49-F238E27FC236}">
                <a16:creationId xmlns:a16="http://schemas.microsoft.com/office/drawing/2014/main" id="{84B0A3CA-A3F9-7091-BA7D-4AD26CFC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72" y="3760196"/>
            <a:ext cx="2706361" cy="22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6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665-4133-6A8E-E927-39F50178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1325563"/>
          </a:xfrm>
        </p:spPr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anvendelser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C4C5-7B07-6E26-C38B-EE925133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16" y="1482343"/>
            <a:ext cx="7757984" cy="17383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/>
              <a:t>Klassifisere</a:t>
            </a:r>
            <a:r>
              <a:rPr lang="en-US" dirty="0"/>
              <a:t>, </a:t>
            </a:r>
            <a:r>
              <a:rPr lang="en-US" dirty="0" err="1"/>
              <a:t>filtrere</a:t>
            </a:r>
            <a:r>
              <a:rPr lang="en-US" dirty="0"/>
              <a:t>, </a:t>
            </a:r>
            <a:r>
              <a:rPr lang="en-US" dirty="0" err="1"/>
              <a:t>sortere</a:t>
            </a:r>
            <a:r>
              <a:rPr lang="en-US" dirty="0"/>
              <a:t> documenter</a:t>
            </a:r>
          </a:p>
          <a:p>
            <a:pPr>
              <a:spcBef>
                <a:spcPts val="600"/>
              </a:spcBef>
            </a:pPr>
            <a:r>
              <a:rPr lang="nb-NO" dirty="0"/>
              <a:t>Informasjonsgjenfinning i store mengder tekster</a:t>
            </a:r>
          </a:p>
          <a:p>
            <a:pPr>
              <a:spcBef>
                <a:spcPts val="600"/>
              </a:spcBef>
            </a:pPr>
            <a:r>
              <a:rPr lang="nb-NO" dirty="0" err="1"/>
              <a:t>Sentimentanalyse</a:t>
            </a:r>
            <a:endParaRPr lang="nb-NO" dirty="0"/>
          </a:p>
        </p:txBody>
      </p:sp>
      <p:pic>
        <p:nvPicPr>
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<a:extLst>
              <a:ext uri="{FF2B5EF4-FFF2-40B4-BE49-F238E27FC236}">
                <a16:creationId xmlns:a16="http://schemas.microsoft.com/office/drawing/2014/main" id="{C6068533-C0A1-587B-9C11-97AAC1B4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3" y="1482343"/>
            <a:ext cx="2591635" cy="15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79FBB-8D9F-B165-EAA3-BD21AD3D6778}"/>
              </a:ext>
            </a:extLst>
          </p:cNvPr>
          <p:cNvGrpSpPr/>
          <p:nvPr/>
        </p:nvGrpSpPr>
        <p:grpSpPr>
          <a:xfrm>
            <a:off x="682905" y="3209961"/>
            <a:ext cx="10670895" cy="1738312"/>
            <a:chOff x="682905" y="3209961"/>
            <a:chExt cx="10670895" cy="173831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0CCD45C-3C51-89DE-C3B3-AF84DE3EDEDC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3209961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nb-NO" dirty="0"/>
                <a:t>Skrivestøtte til å lage ny innhold</a:t>
              </a:r>
            </a:p>
            <a:p>
              <a:pPr>
                <a:spcBef>
                  <a:spcPts val="600"/>
                </a:spcBef>
              </a:pPr>
              <a:r>
                <a:rPr lang="nb-NO" dirty="0"/>
                <a:t>Få et først utkast eller bearbeide tekster</a:t>
              </a:r>
            </a:p>
            <a:p>
              <a:pPr>
                <a:spcBef>
                  <a:spcPts val="600"/>
                </a:spcBef>
              </a:pPr>
              <a:r>
                <a:rPr lang="nb-NO" dirty="0" err="1"/>
                <a:t>Autocomplete</a:t>
              </a:r>
              <a:r>
                <a:rPr lang="nb-NO" dirty="0"/>
                <a:t> ++ (bl.a. for programmering)</a:t>
              </a:r>
            </a:p>
          </p:txBody>
        </p:sp>
        <p:pic>
          <p:nvPicPr>
            <p:cNvPr id="6" name="Picture 4" descr="What Is a Content Creator? – INK Blog">
              <a:extLst>
                <a:ext uri="{FF2B5EF4-FFF2-40B4-BE49-F238E27FC236}">
                  <a16:creationId xmlns:a16="http://schemas.microsoft.com/office/drawing/2014/main" id="{4C5D575A-DE36-6B3C-9526-4F47B602A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05" y="3302560"/>
              <a:ext cx="2591636" cy="145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D91EF-1025-F15C-F521-607436F8FD6E}"/>
              </a:ext>
            </a:extLst>
          </p:cNvPr>
          <p:cNvGrpSpPr/>
          <p:nvPr/>
        </p:nvGrpSpPr>
        <p:grpSpPr>
          <a:xfrm>
            <a:off x="660775" y="5003338"/>
            <a:ext cx="10693025" cy="1738312"/>
            <a:chOff x="660775" y="5003338"/>
            <a:chExt cx="10693025" cy="1738312"/>
          </a:xfrm>
        </p:grpSpPr>
        <p:pic>
          <p:nvPicPr>
            <p:cNvPr id="7" name="Picture 2" descr="Bildet : chatbot, bot, assistent, Brukerstøtte, ikon, intelligens,  virtuell, kunstig, robot, chatte, service, sosial, på nett, boble, snakke,  nettverk, dialog, program, interaktiv, budskap, bruker, app, skravling,  tale, Chatterbot, grønn, turkis, aqua ...">
              <a:extLst>
                <a:ext uri="{FF2B5EF4-FFF2-40B4-BE49-F238E27FC236}">
                  <a16:creationId xmlns:a16="http://schemas.microsoft.com/office/drawing/2014/main" id="{D08790C6-12EB-5D8C-F836-ECE323861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7" t="5046" r="847" b="11361"/>
            <a:stretch/>
          </p:blipFill>
          <p:spPr bwMode="auto">
            <a:xfrm>
              <a:off x="660775" y="5101451"/>
              <a:ext cx="2613766" cy="138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5F85522-74E3-F571-EB5B-47B141AEB3E5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5003338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Svare på spørsmål fra brukeren                                 (basert på en kunnskapsdatabase)</a:t>
              </a:r>
            </a:p>
            <a:p>
              <a:r>
                <a:rPr lang="nb-NO" dirty="0"/>
                <a:t>Assistenter og chatbots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5A32E0-275E-0E5B-8EA5-4F8176C90665}"/>
              </a:ext>
            </a:extLst>
          </p:cNvPr>
          <p:cNvSpPr txBox="1"/>
          <p:nvPr/>
        </p:nvSpPr>
        <p:spPr>
          <a:xfrm>
            <a:off x="9815331" y="5040593"/>
            <a:ext cx="21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Og </a:t>
            </a:r>
            <a:r>
              <a:rPr lang="en-US" sz="3600" b="1" dirty="0" err="1"/>
              <a:t>en</a:t>
            </a:r>
            <a:r>
              <a:rPr lang="en-US" sz="3600" b="1" dirty="0"/>
              <a:t> del </a:t>
            </a:r>
            <a:r>
              <a:rPr lang="en-US" sz="3600" b="1" dirty="0" err="1"/>
              <a:t>flere</a:t>
            </a:r>
            <a:r>
              <a:rPr lang="en-US" sz="3600" b="1" dirty="0"/>
              <a:t> …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5114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vie: Automata develops $3,000 six-axis robotic arm">
            <a:extLst>
              <a:ext uri="{FF2B5EF4-FFF2-40B4-BE49-F238E27FC236}">
                <a16:creationId xmlns:a16="http://schemas.microsoft.com/office/drawing/2014/main" id="{366365F6-A2AA-E63A-69A9-B7E63AF2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0"/>
          <a:stretch/>
        </p:blipFill>
        <p:spPr bwMode="auto">
          <a:xfrm>
            <a:off x="9391151" y="2031182"/>
            <a:ext cx="2431471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B75AD-1191-4F11-DF76-3CB0F6EE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Nyere</a:t>
            </a:r>
            <a:r>
              <a:rPr lang="en-US" dirty="0"/>
              <a:t> </a:t>
            </a:r>
            <a:r>
              <a:rPr lang="en-US" dirty="0" err="1"/>
              <a:t>utviklinger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2730-38CB-CC0E-61C0-A8D3E41E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088"/>
            <a:ext cx="6650737" cy="479342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200" b="1" dirty="0" err="1"/>
              <a:t>Multimodale</a:t>
            </a:r>
            <a:r>
              <a:rPr lang="en-US" sz="3200" b="1" dirty="0"/>
              <a:t> </a:t>
            </a:r>
            <a:r>
              <a:rPr lang="en-US" sz="3200" b="1" dirty="0" err="1"/>
              <a:t>modeller</a:t>
            </a:r>
            <a:r>
              <a:rPr lang="en-US" sz="3200" dirty="0"/>
              <a:t>: </a:t>
            </a:r>
            <a:r>
              <a:rPr lang="en-US" sz="3200" dirty="0" err="1"/>
              <a:t>trene</a:t>
            </a:r>
            <a:r>
              <a:rPr lang="en-US" sz="3200" dirty="0"/>
              <a:t> </a:t>
            </a:r>
            <a:r>
              <a:rPr lang="en-US" sz="3200" dirty="0" err="1"/>
              <a:t>språkmodellen</a:t>
            </a:r>
            <a:r>
              <a:rPr lang="en-US" sz="3200" dirty="0"/>
              <a:t> med </a:t>
            </a:r>
            <a:r>
              <a:rPr lang="en-US" sz="3200" dirty="0" err="1"/>
              <a:t>flere</a:t>
            </a:r>
            <a:r>
              <a:rPr lang="en-US" sz="3200" dirty="0"/>
              <a:t> og </a:t>
            </a:r>
            <a:r>
              <a:rPr lang="en-US" sz="3200" dirty="0" err="1"/>
              <a:t>rikere</a:t>
            </a:r>
            <a:r>
              <a:rPr lang="en-US" sz="3200" dirty="0"/>
              <a:t> data </a:t>
            </a:r>
            <a:r>
              <a:rPr lang="en-US" sz="3200" dirty="0" err="1"/>
              <a:t>enn</a:t>
            </a:r>
            <a:r>
              <a:rPr lang="en-US" sz="3200" dirty="0"/>
              <a:t> bare </a:t>
            </a:r>
            <a:r>
              <a:rPr lang="en-US" sz="3200" dirty="0" err="1"/>
              <a:t>tekst</a:t>
            </a:r>
            <a:endParaRPr lang="en-US" sz="3200" dirty="0"/>
          </a:p>
          <a:p>
            <a:pPr lvl="1">
              <a:spcBef>
                <a:spcPts val="1800"/>
              </a:spcBef>
            </a:pPr>
            <a:r>
              <a:rPr lang="en-US" sz="2800" dirty="0" err="1"/>
              <a:t>Bilder</a:t>
            </a:r>
            <a:r>
              <a:rPr lang="en-US" sz="2800" dirty="0"/>
              <a:t>, </a:t>
            </a:r>
            <a:r>
              <a:rPr lang="en-US" sz="2800" dirty="0" err="1"/>
              <a:t>videoer</a:t>
            </a:r>
            <a:r>
              <a:rPr lang="en-US" sz="2800" dirty="0"/>
              <a:t>, </a:t>
            </a:r>
            <a:r>
              <a:rPr lang="en-US" sz="2800" dirty="0" err="1"/>
              <a:t>lyd</a:t>
            </a:r>
            <a:r>
              <a:rPr lang="en-US" sz="2800" dirty="0"/>
              <a:t>, </a:t>
            </a:r>
            <a:r>
              <a:rPr lang="en-US" sz="2800" dirty="0" err="1"/>
              <a:t>sensordata</a:t>
            </a:r>
            <a:r>
              <a:rPr lang="en-US" sz="2800" dirty="0"/>
              <a:t>, </a:t>
            </a:r>
            <a:r>
              <a:rPr lang="en-US" sz="2800" dirty="0" err="1"/>
              <a:t>osv</a:t>
            </a:r>
            <a:r>
              <a:rPr lang="en-US" sz="2800" dirty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b-NO" sz="3200" dirty="0"/>
              <a:t>Kobling med </a:t>
            </a:r>
            <a:r>
              <a:rPr lang="nb-NO" sz="3200" b="1" dirty="0"/>
              <a:t>kunnskapskilder</a:t>
            </a:r>
          </a:p>
          <a:p>
            <a:pPr lvl="1">
              <a:spcBef>
                <a:spcPts val="1800"/>
              </a:spcBef>
            </a:pPr>
            <a:r>
              <a:rPr lang="nb-NO" sz="2800" dirty="0"/>
              <a:t>Språkmodellen leter først etter relevante data (f.eks. i en tekstsamling eller en database) og produsere sine svar basert på hva som ble funnet</a:t>
            </a:r>
          </a:p>
        </p:txBody>
      </p:sp>
      <p:pic>
        <p:nvPicPr>
          <p:cNvPr id="6" name="Picture 10" descr="Knowledge graph - Wikipedia">
            <a:extLst>
              <a:ext uri="{FF2B5EF4-FFF2-40B4-BE49-F238E27FC236}">
                <a16:creationId xmlns:a16="http://schemas.microsoft.com/office/drawing/2014/main" id="{6DF3A61F-847C-6B3A-210D-03160014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29" y="4723352"/>
            <a:ext cx="2431471" cy="1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ent Marketing Inspiration: 16 Pointless Websites That Went Viral -  Kaizen">
            <a:extLst>
              <a:ext uri="{FF2B5EF4-FFF2-40B4-BE49-F238E27FC236}">
                <a16:creationId xmlns:a16="http://schemas.microsoft.com/office/drawing/2014/main" id="{2635927C-CD2C-3CE5-DD06-1A970B6E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71" y="676218"/>
            <a:ext cx="4033551" cy="14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120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Office Theme</vt:lpstr>
      <vt:lpstr>Store språkmodeller: en kort innføring</vt:lpstr>
      <vt:lpstr>Store språkmodeller</vt:lpstr>
      <vt:lpstr>Store språkmodeller</vt:lpstr>
      <vt:lpstr>Self-attention</vt:lpstr>
      <vt:lpstr>Self-attention</vt:lpstr>
      <vt:lpstr>Self-attention</vt:lpstr>
      <vt:lpstr>Tilpasning</vt:lpstr>
      <vt:lpstr>Noen anvendelser</vt:lpstr>
      <vt:lpstr>Nyere utviklinger</vt:lpstr>
      <vt:lpstr>Hva med norsk?</vt:lpstr>
      <vt:lpstr>Utfordring 1: manglende saklighet</vt:lpstr>
      <vt:lpstr>Utfordring 2: manglende kontroll</vt:lpstr>
      <vt:lpstr>Noen sikkerhetsmomenter</vt:lpstr>
      <vt:lpstr>Noen sikkerhetsmomenter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 språkmodeller – en kort innføring</dc:title>
  <dc:creator>Pierre Lison</dc:creator>
  <cp:lastModifiedBy>Pierre Lison</cp:lastModifiedBy>
  <cp:revision>1</cp:revision>
  <dcterms:created xsi:type="dcterms:W3CDTF">2023-05-10T07:43:01Z</dcterms:created>
  <dcterms:modified xsi:type="dcterms:W3CDTF">2023-06-19T21:19:35Z</dcterms:modified>
</cp:coreProperties>
</file>