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361" r:id="rId7"/>
    <p:sldId id="363" r:id="rId8"/>
    <p:sldId id="368" r:id="rId9"/>
    <p:sldId id="362" r:id="rId10"/>
    <p:sldId id="260" r:id="rId11"/>
    <p:sldId id="261" r:id="rId12"/>
    <p:sldId id="321" r:id="rId13"/>
    <p:sldId id="325" r:id="rId14"/>
    <p:sldId id="327" r:id="rId15"/>
    <p:sldId id="328" r:id="rId16"/>
    <p:sldId id="329" r:id="rId17"/>
    <p:sldId id="330" r:id="rId18"/>
    <p:sldId id="366" r:id="rId19"/>
    <p:sldId id="367" r:id="rId20"/>
    <p:sldId id="262" r:id="rId21"/>
    <p:sldId id="273" r:id="rId22"/>
    <p:sldId id="263" r:id="rId23"/>
    <p:sldId id="274" r:id="rId24"/>
    <p:sldId id="264" r:id="rId25"/>
    <p:sldId id="350" r:id="rId26"/>
    <p:sldId id="370" r:id="rId27"/>
    <p:sldId id="268" r:id="rId28"/>
    <p:sldId id="269" r:id="rId29"/>
    <p:sldId id="369" r:id="rId30"/>
    <p:sldId id="352" r:id="rId31"/>
    <p:sldId id="372" r:id="rId32"/>
    <p:sldId id="353" r:id="rId33"/>
    <p:sldId id="371" r:id="rId34"/>
    <p:sldId id="344" r:id="rId35"/>
    <p:sldId id="346" r:id="rId36"/>
    <p:sldId id="373" r:id="rId37"/>
    <p:sldId id="358" r:id="rId38"/>
  </p:sldIdLst>
  <p:sldSz cx="9144000" cy="5143500" type="screen16x9"/>
  <p:notesSz cx="6883400" cy="9906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FF"/>
    <a:srgbClr val="082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2629F9-070B-4104-9569-BC424BA11F7F}" v="475" dt="2022-05-18T22:48:34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8" autoAdjust="0"/>
    <p:restoredTop sz="84964" autoAdjust="0"/>
  </p:normalViewPr>
  <p:slideViewPr>
    <p:cSldViewPr>
      <p:cViewPr varScale="1">
        <p:scale>
          <a:sx n="96" d="100"/>
          <a:sy n="96" d="100"/>
        </p:scale>
        <p:origin x="187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Lison" userId="a8a9df96-d69d-4b67-b9bd-4018f7d77187" providerId="ADAL" clId="{B12629F9-070B-4104-9569-BC424BA11F7F}"/>
    <pc:docChg chg="undo redo custSel addSld delSld modSld sldOrd">
      <pc:chgData name="Pierre Lison" userId="a8a9df96-d69d-4b67-b9bd-4018f7d77187" providerId="ADAL" clId="{B12629F9-070B-4104-9569-BC424BA11F7F}" dt="2022-05-18T22:48:53.804" v="6759" actId="20577"/>
      <pc:docMkLst>
        <pc:docMk/>
      </pc:docMkLst>
      <pc:sldChg chg="modSp mod">
        <pc:chgData name="Pierre Lison" userId="a8a9df96-d69d-4b67-b9bd-4018f7d77187" providerId="ADAL" clId="{B12629F9-070B-4104-9569-BC424BA11F7F}" dt="2022-05-17T20:53:13.303" v="2964" actId="114"/>
        <pc:sldMkLst>
          <pc:docMk/>
          <pc:sldMk cId="978723059" sldId="256"/>
        </pc:sldMkLst>
        <pc:spChg chg="mod">
          <ac:chgData name="Pierre Lison" userId="a8a9df96-d69d-4b67-b9bd-4018f7d77187" providerId="ADAL" clId="{B12629F9-070B-4104-9569-BC424BA11F7F}" dt="2022-05-17T20:53:10.429" v="2963" actId="1038"/>
          <ac:spMkLst>
            <pc:docMk/>
            <pc:sldMk cId="978723059" sldId="256"/>
            <ac:spMk id="4" creationId="{00000000-0000-0000-0000-000000000000}"/>
          </ac:spMkLst>
        </pc:spChg>
        <pc:spChg chg="mod">
          <ac:chgData name="Pierre Lison" userId="a8a9df96-d69d-4b67-b9bd-4018f7d77187" providerId="ADAL" clId="{B12629F9-070B-4104-9569-BC424BA11F7F}" dt="2022-05-17T20:53:13.303" v="2964" actId="114"/>
          <ac:spMkLst>
            <pc:docMk/>
            <pc:sldMk cId="978723059" sldId="256"/>
            <ac:spMk id="5" creationId="{00000000-0000-0000-0000-000000000000}"/>
          </ac:spMkLst>
        </pc:spChg>
        <pc:spChg chg="mod">
          <ac:chgData name="Pierre Lison" userId="a8a9df96-d69d-4b67-b9bd-4018f7d77187" providerId="ADAL" clId="{B12629F9-070B-4104-9569-BC424BA11F7F}" dt="2022-05-17T20:52:49.077" v="2960" actId="20577"/>
          <ac:spMkLst>
            <pc:docMk/>
            <pc:sldMk cId="978723059" sldId="256"/>
            <ac:spMk id="6" creationId="{00000000-0000-0000-0000-000000000000}"/>
          </ac:spMkLst>
        </pc:spChg>
      </pc:sldChg>
      <pc:sldChg chg="del">
        <pc:chgData name="Pierre Lison" userId="a8a9df96-d69d-4b67-b9bd-4018f7d77187" providerId="ADAL" clId="{B12629F9-070B-4104-9569-BC424BA11F7F}" dt="2022-05-16T23:08:47.783" v="288" actId="47"/>
        <pc:sldMkLst>
          <pc:docMk/>
          <pc:sldMk cId="3058167894" sldId="258"/>
        </pc:sldMkLst>
      </pc:sldChg>
      <pc:sldChg chg="ord">
        <pc:chgData name="Pierre Lison" userId="a8a9df96-d69d-4b67-b9bd-4018f7d77187" providerId="ADAL" clId="{B12629F9-070B-4104-9569-BC424BA11F7F}" dt="2022-05-16T23:12:43.799" v="620"/>
        <pc:sldMkLst>
          <pc:docMk/>
          <pc:sldMk cId="1787489014" sldId="260"/>
        </pc:sldMkLst>
      </pc:sldChg>
      <pc:sldChg chg="add">
        <pc:chgData name="Pierre Lison" userId="a8a9df96-d69d-4b67-b9bd-4018f7d77187" providerId="ADAL" clId="{B12629F9-070B-4104-9569-BC424BA11F7F}" dt="2022-05-16T23:14:30.799" v="622"/>
        <pc:sldMkLst>
          <pc:docMk/>
          <pc:sldMk cId="3396544949" sldId="261"/>
        </pc:sldMkLst>
      </pc:sldChg>
      <pc:sldChg chg="del">
        <pc:chgData name="Pierre Lison" userId="a8a9df96-d69d-4b67-b9bd-4018f7d77187" providerId="ADAL" clId="{B12629F9-070B-4104-9569-BC424BA11F7F}" dt="2022-05-16T23:14:24.008" v="621" actId="2696"/>
        <pc:sldMkLst>
          <pc:docMk/>
          <pc:sldMk cId="3523387439" sldId="261"/>
        </pc:sldMkLst>
      </pc:sldChg>
      <pc:sldChg chg="modSp mod ord">
        <pc:chgData name="Pierre Lison" userId="a8a9df96-d69d-4b67-b9bd-4018f7d77187" providerId="ADAL" clId="{B12629F9-070B-4104-9569-BC424BA11F7F}" dt="2022-05-17T20:08:17.995" v="2684" actId="1035"/>
        <pc:sldMkLst>
          <pc:docMk/>
          <pc:sldMk cId="1322501545" sldId="262"/>
        </pc:sldMkLst>
        <pc:spChg chg="mod">
          <ac:chgData name="Pierre Lison" userId="a8a9df96-d69d-4b67-b9bd-4018f7d77187" providerId="ADAL" clId="{B12629F9-070B-4104-9569-BC424BA11F7F}" dt="2022-05-17T20:07:49.011" v="2672" actId="20577"/>
          <ac:spMkLst>
            <pc:docMk/>
            <pc:sldMk cId="1322501545" sldId="262"/>
            <ac:spMk id="3" creationId="{2ED22267-65A1-4C75-8556-5C0A56DE4BAD}"/>
          </ac:spMkLst>
        </pc:spChg>
        <pc:spChg chg="mod">
          <ac:chgData name="Pierre Lison" userId="a8a9df96-d69d-4b67-b9bd-4018f7d77187" providerId="ADAL" clId="{B12629F9-070B-4104-9569-BC424BA11F7F}" dt="2022-05-17T20:07:53.700" v="2673" actId="1076"/>
          <ac:spMkLst>
            <pc:docMk/>
            <pc:sldMk cId="1322501545" sldId="262"/>
            <ac:spMk id="6" creationId="{04A925C4-AE57-40DF-9D15-B5672B8A1157}"/>
          </ac:spMkLst>
        </pc:spChg>
        <pc:spChg chg="mod">
          <ac:chgData name="Pierre Lison" userId="a8a9df96-d69d-4b67-b9bd-4018f7d77187" providerId="ADAL" clId="{B12629F9-070B-4104-9569-BC424BA11F7F}" dt="2022-05-17T20:08:17.995" v="2684" actId="1035"/>
          <ac:spMkLst>
            <pc:docMk/>
            <pc:sldMk cId="1322501545" sldId="262"/>
            <ac:spMk id="8" creationId="{89737798-9B83-42ED-AFC8-14DBBAC0DF42}"/>
          </ac:spMkLst>
        </pc:spChg>
        <pc:spChg chg="mod">
          <ac:chgData name="Pierre Lison" userId="a8a9df96-d69d-4b67-b9bd-4018f7d77187" providerId="ADAL" clId="{B12629F9-070B-4104-9569-BC424BA11F7F}" dt="2022-05-17T20:08:17.700" v="2683" actId="1076"/>
          <ac:spMkLst>
            <pc:docMk/>
            <pc:sldMk cId="1322501545" sldId="262"/>
            <ac:spMk id="11" creationId="{C99F3102-7C14-4C05-BD2C-AD3E013DD19E}"/>
          </ac:spMkLst>
        </pc:spChg>
        <pc:picChg chg="mod">
          <ac:chgData name="Pierre Lison" userId="a8a9df96-d69d-4b67-b9bd-4018f7d77187" providerId="ADAL" clId="{B12629F9-070B-4104-9569-BC424BA11F7F}" dt="2022-05-17T20:07:42.763" v="2670" actId="1076"/>
          <ac:picMkLst>
            <pc:docMk/>
            <pc:sldMk cId="1322501545" sldId="262"/>
            <ac:picMk id="5" creationId="{2D0BC0E9-B0E9-4A48-B788-C04D4B423A1C}"/>
          </ac:picMkLst>
        </pc:picChg>
      </pc:sldChg>
      <pc:sldChg chg="modSp ord">
        <pc:chgData name="Pierre Lison" userId="a8a9df96-d69d-4b67-b9bd-4018f7d77187" providerId="ADAL" clId="{B12629F9-070B-4104-9569-BC424BA11F7F}" dt="2022-05-17T23:40:24.839" v="6056" actId="14100"/>
        <pc:sldMkLst>
          <pc:docMk/>
          <pc:sldMk cId="1106102524" sldId="263"/>
        </pc:sldMkLst>
        <pc:spChg chg="mod">
          <ac:chgData name="Pierre Lison" userId="a8a9df96-d69d-4b67-b9bd-4018f7d77187" providerId="ADAL" clId="{B12629F9-070B-4104-9569-BC424BA11F7F}" dt="2022-05-17T23:40:24.839" v="6056" actId="14100"/>
          <ac:spMkLst>
            <pc:docMk/>
            <pc:sldMk cId="1106102524" sldId="263"/>
            <ac:spMk id="2" creationId="{9F96AF57-6317-4006-86F8-590539FD61E6}"/>
          </ac:spMkLst>
        </pc:spChg>
      </pc:sldChg>
      <pc:sldChg chg="modSp mod ord modAnim">
        <pc:chgData name="Pierre Lison" userId="a8a9df96-d69d-4b67-b9bd-4018f7d77187" providerId="ADAL" clId="{B12629F9-070B-4104-9569-BC424BA11F7F}" dt="2022-05-17T20:52:02.874" v="2958"/>
        <pc:sldMkLst>
          <pc:docMk/>
          <pc:sldMk cId="666335465" sldId="264"/>
        </pc:sldMkLst>
        <pc:spChg chg="mod">
          <ac:chgData name="Pierre Lison" userId="a8a9df96-d69d-4b67-b9bd-4018f7d77187" providerId="ADAL" clId="{B12629F9-070B-4104-9569-BC424BA11F7F}" dt="2022-05-17T20:50:57.878" v="2939" actId="1076"/>
          <ac:spMkLst>
            <pc:docMk/>
            <pc:sldMk cId="666335465" sldId="264"/>
            <ac:spMk id="3" creationId="{AA0B488A-38BC-4518-893A-9AD14AF80727}"/>
          </ac:spMkLst>
        </pc:spChg>
        <pc:spChg chg="mod">
          <ac:chgData name="Pierre Lison" userId="a8a9df96-d69d-4b67-b9bd-4018f7d77187" providerId="ADAL" clId="{B12629F9-070B-4104-9569-BC424BA11F7F}" dt="2022-05-17T20:51:03.246" v="2940" actId="1076"/>
          <ac:spMkLst>
            <pc:docMk/>
            <pc:sldMk cId="666335465" sldId="264"/>
            <ac:spMk id="4" creationId="{0C2FC105-EF90-4113-A3D4-BD9819A4B181}"/>
          </ac:spMkLst>
        </pc:spChg>
        <pc:spChg chg="mod">
          <ac:chgData name="Pierre Lison" userId="a8a9df96-d69d-4b67-b9bd-4018f7d77187" providerId="ADAL" clId="{B12629F9-070B-4104-9569-BC424BA11F7F}" dt="2022-05-17T20:51:47.254" v="2956" actId="1076"/>
          <ac:spMkLst>
            <pc:docMk/>
            <pc:sldMk cId="666335465" sldId="264"/>
            <ac:spMk id="5" creationId="{5CC0A80F-FABD-4D99-A9F0-0247F0D1EE59}"/>
          </ac:spMkLst>
        </pc:spChg>
      </pc:sldChg>
      <pc:sldChg chg="del">
        <pc:chgData name="Pierre Lison" userId="a8a9df96-d69d-4b67-b9bd-4018f7d77187" providerId="ADAL" clId="{B12629F9-070B-4104-9569-BC424BA11F7F}" dt="2022-05-17T23:03:46.720" v="3655" actId="47"/>
        <pc:sldMkLst>
          <pc:docMk/>
          <pc:sldMk cId="3024631313" sldId="265"/>
        </pc:sldMkLst>
      </pc:sldChg>
      <pc:sldChg chg="del">
        <pc:chgData name="Pierre Lison" userId="a8a9df96-d69d-4b67-b9bd-4018f7d77187" providerId="ADAL" clId="{B12629F9-070B-4104-9569-BC424BA11F7F}" dt="2022-05-17T23:03:48.954" v="3656" actId="47"/>
        <pc:sldMkLst>
          <pc:docMk/>
          <pc:sldMk cId="422453760" sldId="266"/>
        </pc:sldMkLst>
      </pc:sldChg>
      <pc:sldChg chg="modSp add del mod">
        <pc:chgData name="Pierre Lison" userId="a8a9df96-d69d-4b67-b9bd-4018f7d77187" providerId="ADAL" clId="{B12629F9-070B-4104-9569-BC424BA11F7F}" dt="2022-05-17T23:15:12.354" v="4241" actId="47"/>
        <pc:sldMkLst>
          <pc:docMk/>
          <pc:sldMk cId="1873563152" sldId="267"/>
        </pc:sldMkLst>
        <pc:spChg chg="mod">
          <ac:chgData name="Pierre Lison" userId="a8a9df96-d69d-4b67-b9bd-4018f7d77187" providerId="ADAL" clId="{B12629F9-070B-4104-9569-BC424BA11F7F}" dt="2022-05-17T23:06:36.186" v="3668" actId="20577"/>
          <ac:spMkLst>
            <pc:docMk/>
            <pc:sldMk cId="1873563152" sldId="267"/>
            <ac:spMk id="3" creationId="{65B2FA58-9184-4653-B663-7F17ACD8196A}"/>
          </ac:spMkLst>
        </pc:spChg>
      </pc:sldChg>
      <pc:sldChg chg="modSp add del mod ord">
        <pc:chgData name="Pierre Lison" userId="a8a9df96-d69d-4b67-b9bd-4018f7d77187" providerId="ADAL" clId="{B12629F9-070B-4104-9569-BC424BA11F7F}" dt="2022-05-17T23:16:02.037" v="4317" actId="1076"/>
        <pc:sldMkLst>
          <pc:docMk/>
          <pc:sldMk cId="1765319673" sldId="268"/>
        </pc:sldMkLst>
        <pc:spChg chg="mod">
          <ac:chgData name="Pierre Lison" userId="a8a9df96-d69d-4b67-b9bd-4018f7d77187" providerId="ADAL" clId="{B12629F9-070B-4104-9569-BC424BA11F7F}" dt="2022-05-17T23:15:52.546" v="4316" actId="20577"/>
          <ac:spMkLst>
            <pc:docMk/>
            <pc:sldMk cId="1765319673" sldId="268"/>
            <ac:spMk id="3" creationId="{5558D3FA-853A-477A-BDDD-A0A379DF82EA}"/>
          </ac:spMkLst>
        </pc:spChg>
        <pc:spChg chg="mod">
          <ac:chgData name="Pierre Lison" userId="a8a9df96-d69d-4b67-b9bd-4018f7d77187" providerId="ADAL" clId="{B12629F9-070B-4104-9569-BC424BA11F7F}" dt="2022-05-17T23:16:02.037" v="4317" actId="1076"/>
          <ac:spMkLst>
            <pc:docMk/>
            <pc:sldMk cId="1765319673" sldId="268"/>
            <ac:spMk id="6" creationId="{B133F3D6-701B-44E5-A424-53668ACF2D8E}"/>
          </ac:spMkLst>
        </pc:spChg>
        <pc:picChg chg="mod">
          <ac:chgData name="Pierre Lison" userId="a8a9df96-d69d-4b67-b9bd-4018f7d77187" providerId="ADAL" clId="{B12629F9-070B-4104-9569-BC424BA11F7F}" dt="2022-05-17T23:15:43.066" v="4288" actId="1076"/>
          <ac:picMkLst>
            <pc:docMk/>
            <pc:sldMk cId="1765319673" sldId="268"/>
            <ac:picMk id="5" creationId="{EDC7F763-F94F-4869-9E4B-0004B7DB42A8}"/>
          </ac:picMkLst>
        </pc:picChg>
      </pc:sldChg>
      <pc:sldChg chg="addSp delSp modSp add del mod ord">
        <pc:chgData name="Pierre Lison" userId="a8a9df96-d69d-4b67-b9bd-4018f7d77187" providerId="ADAL" clId="{B12629F9-070B-4104-9569-BC424BA11F7F}" dt="2022-05-17T23:19:49.006" v="4632" actId="114"/>
        <pc:sldMkLst>
          <pc:docMk/>
          <pc:sldMk cId="1586274884" sldId="269"/>
        </pc:sldMkLst>
        <pc:spChg chg="mod">
          <ac:chgData name="Pierre Lison" userId="a8a9df96-d69d-4b67-b9bd-4018f7d77187" providerId="ADAL" clId="{B12629F9-070B-4104-9569-BC424BA11F7F}" dt="2022-05-17T23:19:49.006" v="4632" actId="114"/>
          <ac:spMkLst>
            <pc:docMk/>
            <pc:sldMk cId="1586274884" sldId="269"/>
            <ac:spMk id="3" creationId="{AA3FCB86-A8FE-4829-8CD4-07D0CA400DDF}"/>
          </ac:spMkLst>
        </pc:spChg>
        <pc:spChg chg="del">
          <ac:chgData name="Pierre Lison" userId="a8a9df96-d69d-4b67-b9bd-4018f7d77187" providerId="ADAL" clId="{B12629F9-070B-4104-9569-BC424BA11F7F}" dt="2022-05-17T23:17:19.788" v="4442" actId="478"/>
          <ac:spMkLst>
            <pc:docMk/>
            <pc:sldMk cId="1586274884" sldId="269"/>
            <ac:spMk id="6" creationId="{1782FB97-0CA8-4B2D-ACBC-D40D5A482F79}"/>
          </ac:spMkLst>
        </pc:spChg>
        <pc:picChg chg="add mod">
          <ac:chgData name="Pierre Lison" userId="a8a9df96-d69d-4b67-b9bd-4018f7d77187" providerId="ADAL" clId="{B12629F9-070B-4104-9569-BC424BA11F7F}" dt="2022-05-17T23:19:14.858" v="4486" actId="1076"/>
          <ac:picMkLst>
            <pc:docMk/>
            <pc:sldMk cId="1586274884" sldId="269"/>
            <ac:picMk id="4098" creationId="{98E39940-3617-46B1-A6A7-6EDBAF22BA5A}"/>
          </ac:picMkLst>
        </pc:picChg>
      </pc:sldChg>
      <pc:sldChg chg="addSp modSp mod ord">
        <pc:chgData name="Pierre Lison" userId="a8a9df96-d69d-4b67-b9bd-4018f7d77187" providerId="ADAL" clId="{B12629F9-070B-4104-9569-BC424BA11F7F}" dt="2022-05-17T20:48:05.090" v="2916" actId="207"/>
        <pc:sldMkLst>
          <pc:docMk/>
          <pc:sldMk cId="1746416584" sldId="273"/>
        </pc:sldMkLst>
        <pc:spChg chg="mod">
          <ac:chgData name="Pierre Lison" userId="a8a9df96-d69d-4b67-b9bd-4018f7d77187" providerId="ADAL" clId="{B12629F9-070B-4104-9569-BC424BA11F7F}" dt="2022-05-17T20:44:46.643" v="2771" actId="20577"/>
          <ac:spMkLst>
            <pc:docMk/>
            <pc:sldMk cId="1746416584" sldId="273"/>
            <ac:spMk id="3" creationId="{2ED22267-65A1-4C75-8556-5C0A56DE4BAD}"/>
          </ac:spMkLst>
        </pc:spChg>
        <pc:spChg chg="mod">
          <ac:chgData name="Pierre Lison" userId="a8a9df96-d69d-4b67-b9bd-4018f7d77187" providerId="ADAL" clId="{B12629F9-070B-4104-9569-BC424BA11F7F}" dt="2022-05-17T20:46:25.500" v="2796" actId="1076"/>
          <ac:spMkLst>
            <pc:docMk/>
            <pc:sldMk cId="1746416584" sldId="273"/>
            <ac:spMk id="4" creationId="{813B1367-A120-483F-AC28-95241DAAB3EF}"/>
          </ac:spMkLst>
        </pc:spChg>
        <pc:spChg chg="mod">
          <ac:chgData name="Pierre Lison" userId="a8a9df96-d69d-4b67-b9bd-4018f7d77187" providerId="ADAL" clId="{B12629F9-070B-4104-9569-BC424BA11F7F}" dt="2022-05-17T20:46:20.510" v="2794" actId="1035"/>
          <ac:spMkLst>
            <pc:docMk/>
            <pc:sldMk cId="1746416584" sldId="273"/>
            <ac:spMk id="8" creationId="{739D9DD8-D02E-44BA-923E-AB296A6062E6}"/>
          </ac:spMkLst>
        </pc:spChg>
        <pc:spChg chg="mod">
          <ac:chgData name="Pierre Lison" userId="a8a9df96-d69d-4b67-b9bd-4018f7d77187" providerId="ADAL" clId="{B12629F9-070B-4104-9569-BC424BA11F7F}" dt="2022-05-17T20:46:14.750" v="2790" actId="1035"/>
          <ac:spMkLst>
            <pc:docMk/>
            <pc:sldMk cId="1746416584" sldId="273"/>
            <ac:spMk id="10" creationId="{AB1BBD63-601F-456E-AFE6-0BBDEC92198B}"/>
          </ac:spMkLst>
        </pc:spChg>
        <pc:spChg chg="mod">
          <ac:chgData name="Pierre Lison" userId="a8a9df96-d69d-4b67-b9bd-4018f7d77187" providerId="ADAL" clId="{B12629F9-070B-4104-9569-BC424BA11F7F}" dt="2022-05-17T20:46:32.437" v="2798" actId="1076"/>
          <ac:spMkLst>
            <pc:docMk/>
            <pc:sldMk cId="1746416584" sldId="273"/>
            <ac:spMk id="12" creationId="{499ECD7B-A212-45A7-9BD8-EECBAD56E3E5}"/>
          </ac:spMkLst>
        </pc:spChg>
        <pc:spChg chg="add mod">
          <ac:chgData name="Pierre Lison" userId="a8a9df96-d69d-4b67-b9bd-4018f7d77187" providerId="ADAL" clId="{B12629F9-070B-4104-9569-BC424BA11F7F}" dt="2022-05-17T20:48:05.090" v="2916" actId="207"/>
          <ac:spMkLst>
            <pc:docMk/>
            <pc:sldMk cId="1746416584" sldId="273"/>
            <ac:spMk id="19" creationId="{D1D85857-4898-4144-8B8F-96378C3F6EB3}"/>
          </ac:spMkLst>
        </pc:spChg>
        <pc:cxnChg chg="mod">
          <ac:chgData name="Pierre Lison" userId="a8a9df96-d69d-4b67-b9bd-4018f7d77187" providerId="ADAL" clId="{B12629F9-070B-4104-9569-BC424BA11F7F}" dt="2022-05-17T20:46:18.928" v="2791" actId="14100"/>
          <ac:cxnSpMkLst>
            <pc:docMk/>
            <pc:sldMk cId="1746416584" sldId="273"/>
            <ac:cxnSpMk id="14" creationId="{EA302304-1E71-4CC0-9CFF-9F729AFD5702}"/>
          </ac:cxnSpMkLst>
        </pc:cxnChg>
        <pc:cxnChg chg="mod">
          <ac:chgData name="Pierre Lison" userId="a8a9df96-d69d-4b67-b9bd-4018f7d77187" providerId="ADAL" clId="{B12629F9-070B-4104-9569-BC424BA11F7F}" dt="2022-05-17T20:46:28.845" v="2797" actId="14100"/>
          <ac:cxnSpMkLst>
            <pc:docMk/>
            <pc:sldMk cId="1746416584" sldId="273"/>
            <ac:cxnSpMk id="16" creationId="{15BC77C7-367E-4B73-A80B-79C2A6831E79}"/>
          </ac:cxnSpMkLst>
        </pc:cxnChg>
        <pc:cxnChg chg="mod">
          <ac:chgData name="Pierre Lison" userId="a8a9df96-d69d-4b67-b9bd-4018f7d77187" providerId="ADAL" clId="{B12629F9-070B-4104-9569-BC424BA11F7F}" dt="2022-05-17T20:46:35.909" v="2799" actId="14100"/>
          <ac:cxnSpMkLst>
            <pc:docMk/>
            <pc:sldMk cId="1746416584" sldId="273"/>
            <ac:cxnSpMk id="18" creationId="{573202AA-C042-4DD2-9987-B8D9AD64B2F2}"/>
          </ac:cxnSpMkLst>
        </pc:cxnChg>
        <pc:cxnChg chg="mod">
          <ac:chgData name="Pierre Lison" userId="a8a9df96-d69d-4b67-b9bd-4018f7d77187" providerId="ADAL" clId="{B12629F9-070B-4104-9569-BC424BA11F7F}" dt="2022-05-17T20:46:22.957" v="2795" actId="14100"/>
          <ac:cxnSpMkLst>
            <pc:docMk/>
            <pc:sldMk cId="1746416584" sldId="273"/>
            <ac:cxnSpMk id="24" creationId="{B6EF1259-9BA1-4CF5-89D6-65A538B3CA1B}"/>
          </ac:cxnSpMkLst>
        </pc:cxnChg>
      </pc:sldChg>
      <pc:sldChg chg="addSp delSp modSp mod ord">
        <pc:chgData name="Pierre Lison" userId="a8a9df96-d69d-4b67-b9bd-4018f7d77187" providerId="ADAL" clId="{B12629F9-070B-4104-9569-BC424BA11F7F}" dt="2022-05-17T23:40:40.823" v="6061"/>
        <pc:sldMkLst>
          <pc:docMk/>
          <pc:sldMk cId="748919509" sldId="274"/>
        </pc:sldMkLst>
        <pc:spChg chg="del">
          <ac:chgData name="Pierre Lison" userId="a8a9df96-d69d-4b67-b9bd-4018f7d77187" providerId="ADAL" clId="{B12629F9-070B-4104-9569-BC424BA11F7F}" dt="2022-05-17T23:40:35.177" v="6057" actId="478"/>
          <ac:spMkLst>
            <pc:docMk/>
            <pc:sldMk cId="748919509" sldId="274"/>
            <ac:spMk id="2" creationId="{9F96AF57-6317-4006-86F8-590539FD61E6}"/>
          </ac:spMkLst>
        </pc:spChg>
        <pc:spChg chg="add del mod">
          <ac:chgData name="Pierre Lison" userId="a8a9df96-d69d-4b67-b9bd-4018f7d77187" providerId="ADAL" clId="{B12629F9-070B-4104-9569-BC424BA11F7F}" dt="2022-05-17T23:40:40.495" v="6060" actId="478"/>
          <ac:spMkLst>
            <pc:docMk/>
            <pc:sldMk cId="748919509" sldId="274"/>
            <ac:spMk id="4" creationId="{26B86C54-82C7-46BB-BD0E-D3D3982193DA}"/>
          </ac:spMkLst>
        </pc:spChg>
        <pc:spChg chg="mod">
          <ac:chgData name="Pierre Lison" userId="a8a9df96-d69d-4b67-b9bd-4018f7d77187" providerId="ADAL" clId="{B12629F9-070B-4104-9569-BC424BA11F7F}" dt="2022-05-17T20:48:34.155" v="2919" actId="1076"/>
          <ac:spMkLst>
            <pc:docMk/>
            <pc:sldMk cId="748919509" sldId="274"/>
            <ac:spMk id="5" creationId="{CDF39500-515D-4663-8332-8202DE163891}"/>
          </ac:spMkLst>
        </pc:spChg>
        <pc:spChg chg="mod">
          <ac:chgData name="Pierre Lison" userId="a8a9df96-d69d-4b67-b9bd-4018f7d77187" providerId="ADAL" clId="{B12629F9-070B-4104-9569-BC424BA11F7F}" dt="2022-05-17T20:48:27.217" v="2918" actId="1076"/>
          <ac:spMkLst>
            <pc:docMk/>
            <pc:sldMk cId="748919509" sldId="274"/>
            <ac:spMk id="6" creationId="{CE31EE8F-AB3C-4B18-8E3A-F8F8BB36729F}"/>
          </ac:spMkLst>
        </pc:spChg>
        <pc:spChg chg="mod">
          <ac:chgData name="Pierre Lison" userId="a8a9df96-d69d-4b67-b9bd-4018f7d77187" providerId="ADAL" clId="{B12629F9-070B-4104-9569-BC424BA11F7F}" dt="2022-05-17T20:49:01.283" v="2924" actId="14100"/>
          <ac:spMkLst>
            <pc:docMk/>
            <pc:sldMk cId="748919509" sldId="274"/>
            <ac:spMk id="7" creationId="{849A1909-37EC-4B07-8556-E92E70C642B9}"/>
          </ac:spMkLst>
        </pc:spChg>
        <pc:spChg chg="mod">
          <ac:chgData name="Pierre Lison" userId="a8a9df96-d69d-4b67-b9bd-4018f7d77187" providerId="ADAL" clId="{B12629F9-070B-4104-9569-BC424BA11F7F}" dt="2022-05-17T20:48:48.731" v="2921" actId="14100"/>
          <ac:spMkLst>
            <pc:docMk/>
            <pc:sldMk cId="748919509" sldId="274"/>
            <ac:spMk id="8" creationId="{C7DE9BEC-3913-4869-A841-0F71AEABB86C}"/>
          </ac:spMkLst>
        </pc:spChg>
        <pc:spChg chg="mod">
          <ac:chgData name="Pierre Lison" userId="a8a9df96-d69d-4b67-b9bd-4018f7d77187" providerId="ADAL" clId="{B12629F9-070B-4104-9569-BC424BA11F7F}" dt="2022-05-17T20:48:57.730" v="2923" actId="14100"/>
          <ac:spMkLst>
            <pc:docMk/>
            <pc:sldMk cId="748919509" sldId="274"/>
            <ac:spMk id="10" creationId="{3429763E-BC2F-452C-9616-3DFD73237ABC}"/>
          </ac:spMkLst>
        </pc:spChg>
        <pc:spChg chg="mod">
          <ac:chgData name="Pierre Lison" userId="a8a9df96-d69d-4b67-b9bd-4018f7d77187" providerId="ADAL" clId="{B12629F9-070B-4104-9569-BC424BA11F7F}" dt="2022-05-17T20:49:51.824" v="2929" actId="1076"/>
          <ac:spMkLst>
            <pc:docMk/>
            <pc:sldMk cId="748919509" sldId="274"/>
            <ac:spMk id="13" creationId="{BE5E469E-C5FD-467F-9C43-55C5E6E18009}"/>
          </ac:spMkLst>
        </pc:spChg>
        <pc:spChg chg="add del mod">
          <ac:chgData name="Pierre Lison" userId="a8a9df96-d69d-4b67-b9bd-4018f7d77187" providerId="ADAL" clId="{B12629F9-070B-4104-9569-BC424BA11F7F}" dt="2022-05-17T23:40:38.120" v="6059"/>
          <ac:spMkLst>
            <pc:docMk/>
            <pc:sldMk cId="748919509" sldId="274"/>
            <ac:spMk id="14" creationId="{96B30A45-C3B8-4FE9-9C75-F03DB28B757F}"/>
          </ac:spMkLst>
        </pc:spChg>
        <pc:spChg chg="add mod">
          <ac:chgData name="Pierre Lison" userId="a8a9df96-d69d-4b67-b9bd-4018f7d77187" providerId="ADAL" clId="{B12629F9-070B-4104-9569-BC424BA11F7F}" dt="2022-05-17T23:40:40.823" v="6061"/>
          <ac:spMkLst>
            <pc:docMk/>
            <pc:sldMk cId="748919509" sldId="274"/>
            <ac:spMk id="16" creationId="{C3558AC3-4C77-4031-A6E5-86DB6AEF8897}"/>
          </ac:spMkLst>
        </pc:spChg>
        <pc:grpChg chg="mod">
          <ac:chgData name="Pierre Lison" userId="a8a9df96-d69d-4b67-b9bd-4018f7d77187" providerId="ADAL" clId="{B12629F9-070B-4104-9569-BC424BA11F7F}" dt="2022-05-17T20:48:23.290" v="2917" actId="1076"/>
          <ac:grpSpMkLst>
            <pc:docMk/>
            <pc:sldMk cId="748919509" sldId="274"/>
            <ac:grpSpMk id="11" creationId="{5094DE47-69FC-4AB0-A48B-A2B931DE1ECA}"/>
          </ac:grpSpMkLst>
        </pc:grpChg>
        <pc:cxnChg chg="mod">
          <ac:chgData name="Pierre Lison" userId="a8a9df96-d69d-4b67-b9bd-4018f7d77187" providerId="ADAL" clId="{B12629F9-070B-4104-9569-BC424BA11F7F}" dt="2022-05-17T20:49:42.760" v="2926" actId="14100"/>
          <ac:cxnSpMkLst>
            <pc:docMk/>
            <pc:sldMk cId="748919509" sldId="274"/>
            <ac:cxnSpMk id="15" creationId="{D4CA84CF-A2A6-46D9-97F3-DF1D992F9FD2}"/>
          </ac:cxnSpMkLst>
        </pc:cxnChg>
      </pc:sldChg>
      <pc:sldChg chg="del">
        <pc:chgData name="Pierre Lison" userId="a8a9df96-d69d-4b67-b9bd-4018f7d77187" providerId="ADAL" clId="{B12629F9-070B-4104-9569-BC424BA11F7F}" dt="2022-05-17T23:03:45.061" v="3653" actId="47"/>
        <pc:sldMkLst>
          <pc:docMk/>
          <pc:sldMk cId="1930135870" sldId="276"/>
        </pc:sldMkLst>
      </pc:sldChg>
      <pc:sldChg chg="del">
        <pc:chgData name="Pierre Lison" userId="a8a9df96-d69d-4b67-b9bd-4018f7d77187" providerId="ADAL" clId="{B12629F9-070B-4104-9569-BC424BA11F7F}" dt="2022-05-17T23:03:46.033" v="3654" actId="47"/>
        <pc:sldMkLst>
          <pc:docMk/>
          <pc:sldMk cId="1012316129" sldId="278"/>
        </pc:sldMkLst>
      </pc:sldChg>
      <pc:sldChg chg="del">
        <pc:chgData name="Pierre Lison" userId="a8a9df96-d69d-4b67-b9bd-4018f7d77187" providerId="ADAL" clId="{B12629F9-070B-4104-9569-BC424BA11F7F}" dt="2022-05-17T23:03:50.065" v="3657" actId="47"/>
        <pc:sldMkLst>
          <pc:docMk/>
          <pc:sldMk cId="139320513" sldId="279"/>
        </pc:sldMkLst>
      </pc:sldChg>
      <pc:sldChg chg="addSp modSp mod ord">
        <pc:chgData name="Pierre Lison" userId="a8a9df96-d69d-4b67-b9bd-4018f7d77187" providerId="ADAL" clId="{B12629F9-070B-4104-9569-BC424BA11F7F}" dt="2022-05-17T20:03:48.662" v="2403" actId="14100"/>
        <pc:sldMkLst>
          <pc:docMk/>
          <pc:sldMk cId="2051624574" sldId="321"/>
        </pc:sldMkLst>
        <pc:spChg chg="add mod">
          <ac:chgData name="Pierre Lison" userId="a8a9df96-d69d-4b67-b9bd-4018f7d77187" providerId="ADAL" clId="{B12629F9-070B-4104-9569-BC424BA11F7F}" dt="2022-05-17T20:03:48.662" v="2403" actId="14100"/>
          <ac:spMkLst>
            <pc:docMk/>
            <pc:sldMk cId="2051624574" sldId="321"/>
            <ac:spMk id="2" creationId="{515F3FBD-C9DA-4354-BD81-374292AF111C}"/>
          </ac:spMkLst>
        </pc:spChg>
        <pc:spChg chg="mod">
          <ac:chgData name="Pierre Lison" userId="a8a9df96-d69d-4b67-b9bd-4018f7d77187" providerId="ADAL" clId="{B12629F9-070B-4104-9569-BC424BA11F7F}" dt="2022-05-17T20:03:43.377" v="2402" actId="12"/>
          <ac:spMkLst>
            <pc:docMk/>
            <pc:sldMk cId="2051624574" sldId="321"/>
            <ac:spMk id="3" creationId="{77E4ACD1-92C3-4760-BEFD-D1C809423B06}"/>
          </ac:spMkLst>
        </pc:spChg>
        <pc:picChg chg="mod">
          <ac:chgData name="Pierre Lison" userId="a8a9df96-d69d-4b67-b9bd-4018f7d77187" providerId="ADAL" clId="{B12629F9-070B-4104-9569-BC424BA11F7F}" dt="2022-05-16T23:25:59.146" v="1385" actId="1076"/>
          <ac:picMkLst>
            <pc:docMk/>
            <pc:sldMk cId="2051624574" sldId="321"/>
            <ac:picMk id="6" creationId="{A2D16E46-C74D-4C7B-80A8-A82EB37E0444}"/>
          </ac:picMkLst>
        </pc:picChg>
      </pc:sldChg>
      <pc:sldChg chg="del">
        <pc:chgData name="Pierre Lison" userId="a8a9df96-d69d-4b67-b9bd-4018f7d77187" providerId="ADAL" clId="{B12629F9-070B-4104-9569-BC424BA11F7F}" dt="2022-05-16T23:22:11.697" v="1235" actId="47"/>
        <pc:sldMkLst>
          <pc:docMk/>
          <pc:sldMk cId="596968576" sldId="322"/>
        </pc:sldMkLst>
      </pc:sldChg>
      <pc:sldChg chg="del">
        <pc:chgData name="Pierre Lison" userId="a8a9df96-d69d-4b67-b9bd-4018f7d77187" providerId="ADAL" clId="{B12629F9-070B-4104-9569-BC424BA11F7F}" dt="2022-05-16T23:22:14.093" v="1236" actId="47"/>
        <pc:sldMkLst>
          <pc:docMk/>
          <pc:sldMk cId="745422043" sldId="323"/>
        </pc:sldMkLst>
      </pc:sldChg>
      <pc:sldChg chg="del">
        <pc:chgData name="Pierre Lison" userId="a8a9df96-d69d-4b67-b9bd-4018f7d77187" providerId="ADAL" clId="{B12629F9-070B-4104-9569-BC424BA11F7F}" dt="2022-05-17T22:44:36.802" v="3038" actId="47"/>
        <pc:sldMkLst>
          <pc:docMk/>
          <pc:sldMk cId="2762503919" sldId="324"/>
        </pc:sldMkLst>
      </pc:sldChg>
      <pc:sldChg chg="modSp mod ord">
        <pc:chgData name="Pierre Lison" userId="a8a9df96-d69d-4b67-b9bd-4018f7d77187" providerId="ADAL" clId="{B12629F9-070B-4104-9569-BC424BA11F7F}" dt="2022-05-16T23:30:39.913" v="1546" actId="20577"/>
        <pc:sldMkLst>
          <pc:docMk/>
          <pc:sldMk cId="3210327478" sldId="325"/>
        </pc:sldMkLst>
        <pc:spChg chg="mod">
          <ac:chgData name="Pierre Lison" userId="a8a9df96-d69d-4b67-b9bd-4018f7d77187" providerId="ADAL" clId="{B12629F9-070B-4104-9569-BC424BA11F7F}" dt="2022-05-16T23:29:51.634" v="1488" actId="1035"/>
          <ac:spMkLst>
            <pc:docMk/>
            <pc:sldMk cId="3210327478" sldId="325"/>
            <ac:spMk id="2" creationId="{DD3E62C2-041F-4184-8B17-D0931EBD49C9}"/>
          </ac:spMkLst>
        </pc:spChg>
        <pc:spChg chg="mod">
          <ac:chgData name="Pierre Lison" userId="a8a9df96-d69d-4b67-b9bd-4018f7d77187" providerId="ADAL" clId="{B12629F9-070B-4104-9569-BC424BA11F7F}" dt="2022-05-16T23:30:39.913" v="1546" actId="20577"/>
          <ac:spMkLst>
            <pc:docMk/>
            <pc:sldMk cId="3210327478" sldId="325"/>
            <ac:spMk id="7" creationId="{CD0AD7D6-EBA2-4D79-8725-5F3CCC3AAAB5}"/>
          </ac:spMkLst>
        </pc:spChg>
        <pc:picChg chg="mod">
          <ac:chgData name="Pierre Lison" userId="a8a9df96-d69d-4b67-b9bd-4018f7d77187" providerId="ADAL" clId="{B12629F9-070B-4104-9569-BC424BA11F7F}" dt="2022-05-16T23:30:03.793" v="1492" actId="1076"/>
          <ac:picMkLst>
            <pc:docMk/>
            <pc:sldMk cId="3210327478" sldId="325"/>
            <ac:picMk id="6" creationId="{FAE4E211-05FF-44B0-80CA-F7846868DEB7}"/>
          </ac:picMkLst>
        </pc:picChg>
      </pc:sldChg>
      <pc:sldChg chg="del">
        <pc:chgData name="Pierre Lison" userId="a8a9df96-d69d-4b67-b9bd-4018f7d77187" providerId="ADAL" clId="{B12629F9-070B-4104-9569-BC424BA11F7F}" dt="2022-05-17T20:50:00.295" v="2932" actId="47"/>
        <pc:sldMkLst>
          <pc:docMk/>
          <pc:sldMk cId="132767441" sldId="326"/>
        </pc:sldMkLst>
      </pc:sldChg>
      <pc:sldChg chg="addSp delSp modSp mod ord">
        <pc:chgData name="Pierre Lison" userId="a8a9df96-d69d-4b67-b9bd-4018f7d77187" providerId="ADAL" clId="{B12629F9-070B-4104-9569-BC424BA11F7F}" dt="2022-05-16T23:32:33.163" v="1758" actId="1076"/>
        <pc:sldMkLst>
          <pc:docMk/>
          <pc:sldMk cId="3181599791" sldId="327"/>
        </pc:sldMkLst>
        <pc:spChg chg="mod">
          <ac:chgData name="Pierre Lison" userId="a8a9df96-d69d-4b67-b9bd-4018f7d77187" providerId="ADAL" clId="{B12629F9-070B-4104-9569-BC424BA11F7F}" dt="2022-05-16T23:31:23.425" v="1563" actId="1076"/>
          <ac:spMkLst>
            <pc:docMk/>
            <pc:sldMk cId="3181599791" sldId="327"/>
            <ac:spMk id="2" creationId="{BFA283E5-8E90-4B53-BA30-D38F58A3AE51}"/>
          </ac:spMkLst>
        </pc:spChg>
        <pc:spChg chg="mod">
          <ac:chgData name="Pierre Lison" userId="a8a9df96-d69d-4b67-b9bd-4018f7d77187" providerId="ADAL" clId="{B12629F9-070B-4104-9569-BC424BA11F7F}" dt="2022-05-16T23:32:33.163" v="1758" actId="1076"/>
          <ac:spMkLst>
            <pc:docMk/>
            <pc:sldMk cId="3181599791" sldId="327"/>
            <ac:spMk id="7" creationId="{C1AA009D-6737-4BAE-8825-BC210E459834}"/>
          </ac:spMkLst>
        </pc:spChg>
        <pc:picChg chg="mod">
          <ac:chgData name="Pierre Lison" userId="a8a9df96-d69d-4b67-b9bd-4018f7d77187" providerId="ADAL" clId="{B12629F9-070B-4104-9569-BC424BA11F7F}" dt="2022-05-16T23:30:58.665" v="1558" actId="1037"/>
          <ac:picMkLst>
            <pc:docMk/>
            <pc:sldMk cId="3181599791" sldId="327"/>
            <ac:picMk id="6" creationId="{9D2465A0-5F2A-41B1-ACFF-947B39EE17C0}"/>
          </ac:picMkLst>
        </pc:picChg>
        <pc:picChg chg="add del mod">
          <ac:chgData name="Pierre Lison" userId="a8a9df96-d69d-4b67-b9bd-4018f7d77187" providerId="ADAL" clId="{B12629F9-070B-4104-9569-BC424BA11F7F}" dt="2022-05-16T23:31:00.810" v="1559" actId="478"/>
          <ac:picMkLst>
            <pc:docMk/>
            <pc:sldMk cId="3181599791" sldId="327"/>
            <ac:picMk id="8" creationId="{3166A772-6204-4B45-AB75-7E6E9953CB6D}"/>
          </ac:picMkLst>
        </pc:picChg>
      </pc:sldChg>
      <pc:sldChg chg="modSp mod ord">
        <pc:chgData name="Pierre Lison" userId="a8a9df96-d69d-4b67-b9bd-4018f7d77187" providerId="ADAL" clId="{B12629F9-070B-4104-9569-BC424BA11F7F}" dt="2022-05-16T23:33:37.368" v="1774" actId="1038"/>
        <pc:sldMkLst>
          <pc:docMk/>
          <pc:sldMk cId="1651085969" sldId="328"/>
        </pc:sldMkLst>
        <pc:spChg chg="mod">
          <ac:chgData name="Pierre Lison" userId="a8a9df96-d69d-4b67-b9bd-4018f7d77187" providerId="ADAL" clId="{B12629F9-070B-4104-9569-BC424BA11F7F}" dt="2022-05-16T23:33:37.368" v="1774" actId="1038"/>
          <ac:spMkLst>
            <pc:docMk/>
            <pc:sldMk cId="1651085969" sldId="328"/>
            <ac:spMk id="2" creationId="{96EF00A9-2D5A-4A57-B4B1-7D289C0F7648}"/>
          </ac:spMkLst>
        </pc:spChg>
        <pc:spChg chg="mod">
          <ac:chgData name="Pierre Lison" userId="a8a9df96-d69d-4b67-b9bd-4018f7d77187" providerId="ADAL" clId="{B12629F9-070B-4104-9569-BC424BA11F7F}" dt="2022-05-16T23:32:45.565" v="1759" actId="14100"/>
          <ac:spMkLst>
            <pc:docMk/>
            <pc:sldMk cId="1651085969" sldId="328"/>
            <ac:spMk id="7" creationId="{3B02BB05-348B-4868-A186-E18A52B75FB5}"/>
          </ac:spMkLst>
        </pc:spChg>
        <pc:spChg chg="mod">
          <ac:chgData name="Pierre Lison" userId="a8a9df96-d69d-4b67-b9bd-4018f7d77187" providerId="ADAL" clId="{B12629F9-070B-4104-9569-BC424BA11F7F}" dt="2022-05-16T23:32:48.513" v="1760" actId="14100"/>
          <ac:spMkLst>
            <pc:docMk/>
            <pc:sldMk cId="1651085969" sldId="328"/>
            <ac:spMk id="19" creationId="{E1D09D44-942C-4431-9B26-DCCA1AEA0533}"/>
          </ac:spMkLst>
        </pc:spChg>
        <pc:spChg chg="mod">
          <ac:chgData name="Pierre Lison" userId="a8a9df96-d69d-4b67-b9bd-4018f7d77187" providerId="ADAL" clId="{B12629F9-070B-4104-9569-BC424BA11F7F}" dt="2022-05-16T23:33:29.786" v="1766" actId="14100"/>
          <ac:spMkLst>
            <pc:docMk/>
            <pc:sldMk cId="1651085969" sldId="328"/>
            <ac:spMk id="22" creationId="{F9DEA2C8-EDB7-4164-A347-3E3EB389EA71}"/>
          </ac:spMkLst>
        </pc:spChg>
        <pc:picChg chg="mod">
          <ac:chgData name="Pierre Lison" userId="a8a9df96-d69d-4b67-b9bd-4018f7d77187" providerId="ADAL" clId="{B12629F9-070B-4104-9569-BC424BA11F7F}" dt="2022-05-16T23:33:11.242" v="1762" actId="1076"/>
          <ac:picMkLst>
            <pc:docMk/>
            <pc:sldMk cId="1651085969" sldId="328"/>
            <ac:picMk id="5" creationId="{ED2FBD47-1917-4DC1-9CFC-4A39CF5C4936}"/>
          </ac:picMkLst>
        </pc:picChg>
      </pc:sldChg>
      <pc:sldChg chg="modSp mod ord">
        <pc:chgData name="Pierre Lison" userId="a8a9df96-d69d-4b67-b9bd-4018f7d77187" providerId="ADAL" clId="{B12629F9-070B-4104-9569-BC424BA11F7F}" dt="2022-05-16T23:34:12.369" v="1784" actId="14100"/>
        <pc:sldMkLst>
          <pc:docMk/>
          <pc:sldMk cId="1943513629" sldId="329"/>
        </pc:sldMkLst>
        <pc:spChg chg="mod">
          <ac:chgData name="Pierre Lison" userId="a8a9df96-d69d-4b67-b9bd-4018f7d77187" providerId="ADAL" clId="{B12629F9-070B-4104-9569-BC424BA11F7F}" dt="2022-05-16T23:33:50.425" v="1776" actId="14100"/>
          <ac:spMkLst>
            <pc:docMk/>
            <pc:sldMk cId="1943513629" sldId="329"/>
            <ac:spMk id="2" creationId="{0A992F17-B51E-43DF-B5F0-1213200D2008}"/>
          </ac:spMkLst>
        </pc:spChg>
        <pc:spChg chg="mod">
          <ac:chgData name="Pierre Lison" userId="a8a9df96-d69d-4b67-b9bd-4018f7d77187" providerId="ADAL" clId="{B12629F9-070B-4104-9569-BC424BA11F7F}" dt="2022-05-16T23:34:00.530" v="1779" actId="14100"/>
          <ac:spMkLst>
            <pc:docMk/>
            <pc:sldMk cId="1943513629" sldId="329"/>
            <ac:spMk id="7" creationId="{B9AA1F10-6A52-4373-8301-5D9655839340}"/>
          </ac:spMkLst>
        </pc:spChg>
        <pc:picChg chg="mod">
          <ac:chgData name="Pierre Lison" userId="a8a9df96-d69d-4b67-b9bd-4018f7d77187" providerId="ADAL" clId="{B12629F9-070B-4104-9569-BC424BA11F7F}" dt="2022-05-16T23:34:12.369" v="1784" actId="14100"/>
          <ac:picMkLst>
            <pc:docMk/>
            <pc:sldMk cId="1943513629" sldId="329"/>
            <ac:picMk id="6" creationId="{49B52F20-BA37-4709-9552-4272862E302C}"/>
          </ac:picMkLst>
        </pc:picChg>
      </pc:sldChg>
      <pc:sldChg chg="ord">
        <pc:chgData name="Pierre Lison" userId="a8a9df96-d69d-4b67-b9bd-4018f7d77187" providerId="ADAL" clId="{B12629F9-070B-4104-9569-BC424BA11F7F}" dt="2022-05-16T23:28:41.603" v="1475"/>
        <pc:sldMkLst>
          <pc:docMk/>
          <pc:sldMk cId="533377505" sldId="330"/>
        </pc:sldMkLst>
      </pc:sldChg>
      <pc:sldChg chg="del ord">
        <pc:chgData name="Pierre Lison" userId="a8a9df96-d69d-4b67-b9bd-4018f7d77187" providerId="ADAL" clId="{B12629F9-070B-4104-9569-BC424BA11F7F}" dt="2022-05-16T23:36:38.297" v="1788" actId="47"/>
        <pc:sldMkLst>
          <pc:docMk/>
          <pc:sldMk cId="3281105775" sldId="331"/>
        </pc:sldMkLst>
      </pc:sldChg>
      <pc:sldChg chg="del ord">
        <pc:chgData name="Pierre Lison" userId="a8a9df96-d69d-4b67-b9bd-4018f7d77187" providerId="ADAL" clId="{B12629F9-070B-4104-9569-BC424BA11F7F}" dt="2022-05-16T23:36:30.227" v="1787" actId="47"/>
        <pc:sldMkLst>
          <pc:docMk/>
          <pc:sldMk cId="762926595" sldId="332"/>
        </pc:sldMkLst>
      </pc:sldChg>
      <pc:sldChg chg="del">
        <pc:chgData name="Pierre Lison" userId="a8a9df96-d69d-4b67-b9bd-4018f7d77187" providerId="ADAL" clId="{B12629F9-070B-4104-9569-BC424BA11F7F}" dt="2022-05-17T22:44:40.337" v="3040" actId="47"/>
        <pc:sldMkLst>
          <pc:docMk/>
          <pc:sldMk cId="3522367079" sldId="333"/>
        </pc:sldMkLst>
      </pc:sldChg>
      <pc:sldChg chg="del">
        <pc:chgData name="Pierre Lison" userId="a8a9df96-d69d-4b67-b9bd-4018f7d77187" providerId="ADAL" clId="{B12629F9-070B-4104-9569-BC424BA11F7F}" dt="2022-05-16T23:22:10.181" v="1234" actId="47"/>
        <pc:sldMkLst>
          <pc:docMk/>
          <pc:sldMk cId="1836663284" sldId="336"/>
        </pc:sldMkLst>
      </pc:sldChg>
      <pc:sldChg chg="del">
        <pc:chgData name="Pierre Lison" userId="a8a9df96-d69d-4b67-b9bd-4018f7d77187" providerId="ADAL" clId="{B12629F9-070B-4104-9569-BC424BA11F7F}" dt="2022-05-17T22:44:38.916" v="3039" actId="47"/>
        <pc:sldMkLst>
          <pc:docMk/>
          <pc:sldMk cId="832643223" sldId="337"/>
        </pc:sldMkLst>
      </pc:sldChg>
      <pc:sldChg chg="del ord">
        <pc:chgData name="Pierre Lison" userId="a8a9df96-d69d-4b67-b9bd-4018f7d77187" providerId="ADAL" clId="{B12629F9-070B-4104-9569-BC424BA11F7F}" dt="2022-05-17T20:05:16.295" v="2429" actId="47"/>
        <pc:sldMkLst>
          <pc:docMk/>
          <pc:sldMk cId="2707782775" sldId="340"/>
        </pc:sldMkLst>
      </pc:sldChg>
      <pc:sldChg chg="del">
        <pc:chgData name="Pierre Lison" userId="a8a9df96-d69d-4b67-b9bd-4018f7d77187" providerId="ADAL" clId="{B12629F9-070B-4104-9569-BC424BA11F7F}" dt="2022-05-17T22:44:32.500" v="3036" actId="47"/>
        <pc:sldMkLst>
          <pc:docMk/>
          <pc:sldMk cId="427631456" sldId="341"/>
        </pc:sldMkLst>
      </pc:sldChg>
      <pc:sldChg chg="modSp add mod">
        <pc:chgData name="Pierre Lison" userId="a8a9df96-d69d-4b67-b9bd-4018f7d77187" providerId="ADAL" clId="{B12629F9-070B-4104-9569-BC424BA11F7F}" dt="2022-05-18T22:42:07.134" v="6340" actId="1076"/>
        <pc:sldMkLst>
          <pc:docMk/>
          <pc:sldMk cId="3752017853" sldId="344"/>
        </pc:sldMkLst>
        <pc:spChg chg="mod">
          <ac:chgData name="Pierre Lison" userId="a8a9df96-d69d-4b67-b9bd-4018f7d77187" providerId="ADAL" clId="{B12629F9-070B-4104-9569-BC424BA11F7F}" dt="2022-05-18T22:35:46.855" v="6225" actId="20577"/>
          <ac:spMkLst>
            <pc:docMk/>
            <pc:sldMk cId="3752017853" sldId="344"/>
            <ac:spMk id="2" creationId="{D2B616F8-C629-F14F-B223-08C8F32D3760}"/>
          </ac:spMkLst>
        </pc:spChg>
        <pc:spChg chg="mod">
          <ac:chgData name="Pierre Lison" userId="a8a9df96-d69d-4b67-b9bd-4018f7d77187" providerId="ADAL" clId="{B12629F9-070B-4104-9569-BC424BA11F7F}" dt="2022-05-18T22:40:46.286" v="6319" actId="1076"/>
          <ac:spMkLst>
            <pc:docMk/>
            <pc:sldMk cId="3752017853" sldId="344"/>
            <ac:spMk id="7" creationId="{01B8C472-CE15-B949-93F9-82EF1C0F1FD8}"/>
          </ac:spMkLst>
        </pc:spChg>
        <pc:spChg chg="mod">
          <ac:chgData name="Pierre Lison" userId="a8a9df96-d69d-4b67-b9bd-4018f7d77187" providerId="ADAL" clId="{B12629F9-070B-4104-9569-BC424BA11F7F}" dt="2022-05-18T22:41:14.471" v="6325" actId="1076"/>
          <ac:spMkLst>
            <pc:docMk/>
            <pc:sldMk cId="3752017853" sldId="344"/>
            <ac:spMk id="8" creationId="{6CF3F01E-7104-C141-9586-C1B0D4CE495B}"/>
          </ac:spMkLst>
        </pc:spChg>
        <pc:spChg chg="mod">
          <ac:chgData name="Pierre Lison" userId="a8a9df96-d69d-4b67-b9bd-4018f7d77187" providerId="ADAL" clId="{B12629F9-070B-4104-9569-BC424BA11F7F}" dt="2022-05-18T22:41:20.687" v="6327" actId="1076"/>
          <ac:spMkLst>
            <pc:docMk/>
            <pc:sldMk cId="3752017853" sldId="344"/>
            <ac:spMk id="9" creationId="{515DD5FE-E9D9-DA4B-A033-D1B3262E5C2B}"/>
          </ac:spMkLst>
        </pc:spChg>
        <pc:spChg chg="mod">
          <ac:chgData name="Pierre Lison" userId="a8a9df96-d69d-4b67-b9bd-4018f7d77187" providerId="ADAL" clId="{B12629F9-070B-4104-9569-BC424BA11F7F}" dt="2022-05-18T22:41:44.619" v="6333" actId="1076"/>
          <ac:spMkLst>
            <pc:docMk/>
            <pc:sldMk cId="3752017853" sldId="344"/>
            <ac:spMk id="10" creationId="{65FDE86A-A26D-584F-897D-BCC9882E06A7}"/>
          </ac:spMkLst>
        </pc:spChg>
        <pc:spChg chg="mod">
          <ac:chgData name="Pierre Lison" userId="a8a9df96-d69d-4b67-b9bd-4018f7d77187" providerId="ADAL" clId="{B12629F9-070B-4104-9569-BC424BA11F7F}" dt="2022-05-18T22:42:03.363" v="6338" actId="1076"/>
          <ac:spMkLst>
            <pc:docMk/>
            <pc:sldMk cId="3752017853" sldId="344"/>
            <ac:spMk id="11" creationId="{F53858FB-BC65-6C42-A2ED-92C7BDE60730}"/>
          </ac:spMkLst>
        </pc:spChg>
        <pc:picChg chg="mod">
          <ac:chgData name="Pierre Lison" userId="a8a9df96-d69d-4b67-b9bd-4018f7d77187" providerId="ADAL" clId="{B12629F9-070B-4104-9569-BC424BA11F7F}" dt="2022-05-18T22:42:07.134" v="6340" actId="1076"/>
          <ac:picMkLst>
            <pc:docMk/>
            <pc:sldMk cId="3752017853" sldId="344"/>
            <ac:picMk id="4" creationId="{9BB2E5F2-D790-4749-9E25-7602CCB68EF8}"/>
          </ac:picMkLst>
        </pc:picChg>
        <pc:cxnChg chg="mod">
          <ac:chgData name="Pierre Lison" userId="a8a9df96-d69d-4b67-b9bd-4018f7d77187" providerId="ADAL" clId="{B12629F9-070B-4104-9569-BC424BA11F7F}" dt="2022-05-18T22:40:50.082" v="6320" actId="14100"/>
          <ac:cxnSpMkLst>
            <pc:docMk/>
            <pc:sldMk cId="3752017853" sldId="344"/>
            <ac:cxnSpMk id="13" creationId="{03870D02-C96C-EE4B-B5EE-89688838ECD8}"/>
          </ac:cxnSpMkLst>
        </pc:cxnChg>
        <pc:cxnChg chg="mod">
          <ac:chgData name="Pierre Lison" userId="a8a9df96-d69d-4b67-b9bd-4018f7d77187" providerId="ADAL" clId="{B12629F9-070B-4104-9569-BC424BA11F7F}" dt="2022-05-18T22:41:10.943" v="6324" actId="14100"/>
          <ac:cxnSpMkLst>
            <pc:docMk/>
            <pc:sldMk cId="3752017853" sldId="344"/>
            <ac:cxnSpMk id="15" creationId="{895FCA8F-EE00-A84A-B620-772423A61FE8}"/>
          </ac:cxnSpMkLst>
        </pc:cxnChg>
        <pc:cxnChg chg="mod">
          <ac:chgData name="Pierre Lison" userId="a8a9df96-d69d-4b67-b9bd-4018f7d77187" providerId="ADAL" clId="{B12629F9-070B-4104-9569-BC424BA11F7F}" dt="2022-05-18T22:41:27.343" v="6329" actId="14100"/>
          <ac:cxnSpMkLst>
            <pc:docMk/>
            <pc:sldMk cId="3752017853" sldId="344"/>
            <ac:cxnSpMk id="17" creationId="{47CA064F-2660-D74C-A463-1B428CC9AAF7}"/>
          </ac:cxnSpMkLst>
        </pc:cxnChg>
        <pc:cxnChg chg="mod">
          <ac:chgData name="Pierre Lison" userId="a8a9df96-d69d-4b67-b9bd-4018f7d77187" providerId="ADAL" clId="{B12629F9-070B-4104-9569-BC424BA11F7F}" dt="2022-05-18T22:41:37.147" v="6331" actId="14100"/>
          <ac:cxnSpMkLst>
            <pc:docMk/>
            <pc:sldMk cId="3752017853" sldId="344"/>
            <ac:cxnSpMk id="19" creationId="{C09FC268-9422-4043-A0F2-08887EC31194}"/>
          </ac:cxnSpMkLst>
        </pc:cxnChg>
        <pc:cxnChg chg="mod">
          <ac:chgData name="Pierre Lison" userId="a8a9df96-d69d-4b67-b9bd-4018f7d77187" providerId="ADAL" clId="{B12629F9-070B-4104-9569-BC424BA11F7F}" dt="2022-05-18T22:42:06.506" v="6339" actId="14100"/>
          <ac:cxnSpMkLst>
            <pc:docMk/>
            <pc:sldMk cId="3752017853" sldId="344"/>
            <ac:cxnSpMk id="21" creationId="{7D5CF892-B593-0543-B5BD-F4DD2E92E3AD}"/>
          </ac:cxnSpMkLst>
        </pc:cxnChg>
      </pc:sldChg>
      <pc:sldChg chg="modSp add mod">
        <pc:chgData name="Pierre Lison" userId="a8a9df96-d69d-4b67-b9bd-4018f7d77187" providerId="ADAL" clId="{B12629F9-070B-4104-9569-BC424BA11F7F}" dt="2022-05-18T22:43:02.627" v="6360" actId="1076"/>
        <pc:sldMkLst>
          <pc:docMk/>
          <pc:sldMk cId="1431323626" sldId="346"/>
        </pc:sldMkLst>
        <pc:spChg chg="mod">
          <ac:chgData name="Pierre Lison" userId="a8a9df96-d69d-4b67-b9bd-4018f7d77187" providerId="ADAL" clId="{B12629F9-070B-4104-9569-BC424BA11F7F}" dt="2022-05-18T22:42:56.499" v="6357" actId="5793"/>
          <ac:spMkLst>
            <pc:docMk/>
            <pc:sldMk cId="1431323626" sldId="346"/>
            <ac:spMk id="2" creationId="{D2B616F8-C629-F14F-B223-08C8F32D3760}"/>
          </ac:spMkLst>
        </pc:spChg>
        <pc:picChg chg="mod">
          <ac:chgData name="Pierre Lison" userId="a8a9df96-d69d-4b67-b9bd-4018f7d77187" providerId="ADAL" clId="{B12629F9-070B-4104-9569-BC424BA11F7F}" dt="2022-05-18T22:43:02.627" v="6360" actId="1076"/>
          <ac:picMkLst>
            <pc:docMk/>
            <pc:sldMk cId="1431323626" sldId="346"/>
            <ac:picMk id="6" creationId="{A4A4C98A-566C-6D43-B5F4-3634A3168478}"/>
          </ac:picMkLst>
        </pc:picChg>
      </pc:sldChg>
      <pc:sldChg chg="del">
        <pc:chgData name="Pierre Lison" userId="a8a9df96-d69d-4b67-b9bd-4018f7d77187" providerId="ADAL" clId="{B12629F9-070B-4104-9569-BC424BA11F7F}" dt="2022-05-17T22:44:33.726" v="3037" actId="47"/>
        <pc:sldMkLst>
          <pc:docMk/>
          <pc:sldMk cId="4026120241" sldId="346"/>
        </pc:sldMkLst>
      </pc:sldChg>
      <pc:sldChg chg="del">
        <pc:chgData name="Pierre Lison" userId="a8a9df96-d69d-4b67-b9bd-4018f7d77187" providerId="ADAL" clId="{B12629F9-070B-4104-9569-BC424BA11F7F}" dt="2022-05-17T22:44:42.252" v="3042" actId="47"/>
        <pc:sldMkLst>
          <pc:docMk/>
          <pc:sldMk cId="3775552882" sldId="347"/>
        </pc:sldMkLst>
      </pc:sldChg>
      <pc:sldChg chg="del">
        <pc:chgData name="Pierre Lison" userId="a8a9df96-d69d-4b67-b9bd-4018f7d77187" providerId="ADAL" clId="{B12629F9-070B-4104-9569-BC424BA11F7F}" dt="2022-05-17T22:44:42.932" v="3043" actId="47"/>
        <pc:sldMkLst>
          <pc:docMk/>
          <pc:sldMk cId="3126309456" sldId="348"/>
        </pc:sldMkLst>
      </pc:sldChg>
      <pc:sldChg chg="del">
        <pc:chgData name="Pierre Lison" userId="a8a9df96-d69d-4b67-b9bd-4018f7d77187" providerId="ADAL" clId="{B12629F9-070B-4104-9569-BC424BA11F7F}" dt="2022-05-17T22:44:43.722" v="3044" actId="47"/>
        <pc:sldMkLst>
          <pc:docMk/>
          <pc:sldMk cId="3831464190" sldId="349"/>
        </pc:sldMkLst>
      </pc:sldChg>
      <pc:sldChg chg="addSp delSp modSp mod ord modAnim">
        <pc:chgData name="Pierre Lison" userId="a8a9df96-d69d-4b67-b9bd-4018f7d77187" providerId="ADAL" clId="{B12629F9-070B-4104-9569-BC424BA11F7F}" dt="2022-05-17T22:59:37.977" v="3526"/>
        <pc:sldMkLst>
          <pc:docMk/>
          <pc:sldMk cId="398765267" sldId="350"/>
        </pc:sldMkLst>
        <pc:spChg chg="mod">
          <ac:chgData name="Pierre Lison" userId="a8a9df96-d69d-4b67-b9bd-4018f7d77187" providerId="ADAL" clId="{B12629F9-070B-4104-9569-BC424BA11F7F}" dt="2022-05-17T22:45:10.776" v="3065" actId="20577"/>
          <ac:spMkLst>
            <pc:docMk/>
            <pc:sldMk cId="398765267" sldId="350"/>
            <ac:spMk id="2" creationId="{EE04CB82-BCF4-45BD-A721-918EEECDD33C}"/>
          </ac:spMkLst>
        </pc:spChg>
        <pc:spChg chg="mod">
          <ac:chgData name="Pierre Lison" userId="a8a9df96-d69d-4b67-b9bd-4018f7d77187" providerId="ADAL" clId="{B12629F9-070B-4104-9569-BC424BA11F7F}" dt="2022-05-17T22:58:41.333" v="3514" actId="20577"/>
          <ac:spMkLst>
            <pc:docMk/>
            <pc:sldMk cId="398765267" sldId="350"/>
            <ac:spMk id="3" creationId="{2F178383-9103-453E-9BD6-D702FD48FCE5}"/>
          </ac:spMkLst>
        </pc:spChg>
        <pc:spChg chg="add del mod">
          <ac:chgData name="Pierre Lison" userId="a8a9df96-d69d-4b67-b9bd-4018f7d77187" providerId="ADAL" clId="{B12629F9-070B-4104-9569-BC424BA11F7F}" dt="2022-05-17T22:48:23.048" v="3149" actId="478"/>
          <ac:spMkLst>
            <pc:docMk/>
            <pc:sldMk cId="398765267" sldId="350"/>
            <ac:spMk id="6" creationId="{6D09E4F0-7069-4953-96CB-AC69E5633BD2}"/>
          </ac:spMkLst>
        </pc:spChg>
        <pc:spChg chg="del">
          <ac:chgData name="Pierre Lison" userId="a8a9df96-d69d-4b67-b9bd-4018f7d77187" providerId="ADAL" clId="{B12629F9-070B-4104-9569-BC424BA11F7F}" dt="2022-05-17T22:44:52.423" v="3049" actId="478"/>
          <ac:spMkLst>
            <pc:docMk/>
            <pc:sldMk cId="398765267" sldId="350"/>
            <ac:spMk id="7" creationId="{4E6B94C2-9F74-4537-94DE-C07271468BEB}"/>
          </ac:spMkLst>
        </pc:spChg>
        <pc:spChg chg="add del mod">
          <ac:chgData name="Pierre Lison" userId="a8a9df96-d69d-4b67-b9bd-4018f7d77187" providerId="ADAL" clId="{B12629F9-070B-4104-9569-BC424BA11F7F}" dt="2022-05-17T22:48:20.473" v="3148" actId="11529"/>
          <ac:spMkLst>
            <pc:docMk/>
            <pc:sldMk cId="398765267" sldId="350"/>
            <ac:spMk id="9" creationId="{7D96D034-E2E7-4197-A396-620E0D51660A}"/>
          </ac:spMkLst>
        </pc:spChg>
        <pc:spChg chg="add mod">
          <ac:chgData name="Pierre Lison" userId="a8a9df96-d69d-4b67-b9bd-4018f7d77187" providerId="ADAL" clId="{B12629F9-070B-4104-9569-BC424BA11F7F}" dt="2022-05-17T22:52:54.107" v="3247" actId="164"/>
          <ac:spMkLst>
            <pc:docMk/>
            <pc:sldMk cId="398765267" sldId="350"/>
            <ac:spMk id="10" creationId="{136AD37B-868E-486A-82FA-26999C7E3384}"/>
          </ac:spMkLst>
        </pc:spChg>
        <pc:spChg chg="add mod">
          <ac:chgData name="Pierre Lison" userId="a8a9df96-d69d-4b67-b9bd-4018f7d77187" providerId="ADAL" clId="{B12629F9-070B-4104-9569-BC424BA11F7F}" dt="2022-05-17T22:52:54.107" v="3247" actId="164"/>
          <ac:spMkLst>
            <pc:docMk/>
            <pc:sldMk cId="398765267" sldId="350"/>
            <ac:spMk id="11" creationId="{1FE551B4-8C31-409B-A370-F21FC237C463}"/>
          </ac:spMkLst>
        </pc:spChg>
        <pc:spChg chg="add mod">
          <ac:chgData name="Pierre Lison" userId="a8a9df96-d69d-4b67-b9bd-4018f7d77187" providerId="ADAL" clId="{B12629F9-070B-4104-9569-BC424BA11F7F}" dt="2022-05-17T22:52:54.107" v="3247" actId="164"/>
          <ac:spMkLst>
            <pc:docMk/>
            <pc:sldMk cId="398765267" sldId="350"/>
            <ac:spMk id="12" creationId="{B62A8ACD-ADA3-4DF6-BD67-864F42039C9C}"/>
          </ac:spMkLst>
        </pc:spChg>
        <pc:spChg chg="add mod">
          <ac:chgData name="Pierre Lison" userId="a8a9df96-d69d-4b67-b9bd-4018f7d77187" providerId="ADAL" clId="{B12629F9-070B-4104-9569-BC424BA11F7F}" dt="2022-05-17T22:52:54.107" v="3247" actId="164"/>
          <ac:spMkLst>
            <pc:docMk/>
            <pc:sldMk cId="398765267" sldId="350"/>
            <ac:spMk id="13" creationId="{97F042B3-FE7D-4A5A-93F5-8CFA8E23A1D5}"/>
          </ac:spMkLst>
        </pc:spChg>
        <pc:spChg chg="add mod">
          <ac:chgData name="Pierre Lison" userId="a8a9df96-d69d-4b67-b9bd-4018f7d77187" providerId="ADAL" clId="{B12629F9-070B-4104-9569-BC424BA11F7F}" dt="2022-05-17T22:52:54.107" v="3247" actId="164"/>
          <ac:spMkLst>
            <pc:docMk/>
            <pc:sldMk cId="398765267" sldId="350"/>
            <ac:spMk id="14" creationId="{01C2AF5E-CFD8-47BB-8B8F-0312F0E06902}"/>
          </ac:spMkLst>
        </pc:spChg>
        <pc:spChg chg="add mod">
          <ac:chgData name="Pierre Lison" userId="a8a9df96-d69d-4b67-b9bd-4018f7d77187" providerId="ADAL" clId="{B12629F9-070B-4104-9569-BC424BA11F7F}" dt="2022-05-17T22:52:54.107" v="3247" actId="164"/>
          <ac:spMkLst>
            <pc:docMk/>
            <pc:sldMk cId="398765267" sldId="350"/>
            <ac:spMk id="15" creationId="{FEC5C958-B4AB-44F0-952A-B42F887570C4}"/>
          </ac:spMkLst>
        </pc:spChg>
        <pc:spChg chg="add mod">
          <ac:chgData name="Pierre Lison" userId="a8a9df96-d69d-4b67-b9bd-4018f7d77187" providerId="ADAL" clId="{B12629F9-070B-4104-9569-BC424BA11F7F}" dt="2022-05-17T22:57:46.933" v="3503" actId="164"/>
          <ac:spMkLst>
            <pc:docMk/>
            <pc:sldMk cId="398765267" sldId="350"/>
            <ac:spMk id="17" creationId="{A5734BE5-F5B4-4CBA-9846-B69863388846}"/>
          </ac:spMkLst>
        </pc:spChg>
        <pc:grpChg chg="add mod">
          <ac:chgData name="Pierre Lison" userId="a8a9df96-d69d-4b67-b9bd-4018f7d77187" providerId="ADAL" clId="{B12629F9-070B-4104-9569-BC424BA11F7F}" dt="2022-05-17T22:52:54.107" v="3247" actId="164"/>
          <ac:grpSpMkLst>
            <pc:docMk/>
            <pc:sldMk cId="398765267" sldId="350"/>
            <ac:grpSpMk id="16" creationId="{CCDCDB3A-B459-4BC9-8B3A-686AC9B5385D}"/>
          </ac:grpSpMkLst>
        </pc:grpChg>
        <pc:grpChg chg="add mod">
          <ac:chgData name="Pierre Lison" userId="a8a9df96-d69d-4b67-b9bd-4018f7d77187" providerId="ADAL" clId="{B12629F9-070B-4104-9569-BC424BA11F7F}" dt="2022-05-17T22:57:46.933" v="3503" actId="164"/>
          <ac:grpSpMkLst>
            <pc:docMk/>
            <pc:sldMk cId="398765267" sldId="350"/>
            <ac:grpSpMk id="22" creationId="{9B535F94-DD56-4188-8350-2A49784F3B3C}"/>
          </ac:grpSpMkLst>
        </pc:grpChg>
        <pc:picChg chg="mod">
          <ac:chgData name="Pierre Lison" userId="a8a9df96-d69d-4b67-b9bd-4018f7d77187" providerId="ADAL" clId="{B12629F9-070B-4104-9569-BC424BA11F7F}" dt="2022-05-17T22:45:22.303" v="3068" actId="1076"/>
          <ac:picMkLst>
            <pc:docMk/>
            <pc:sldMk cId="398765267" sldId="350"/>
            <ac:picMk id="5" creationId="{73258E8D-9D57-4D93-91FB-2BB2DF7B4876}"/>
          </ac:picMkLst>
        </pc:picChg>
        <pc:picChg chg="add mod">
          <ac:chgData name="Pierre Lison" userId="a8a9df96-d69d-4b67-b9bd-4018f7d77187" providerId="ADAL" clId="{B12629F9-070B-4104-9569-BC424BA11F7F}" dt="2022-05-17T22:51:23.690" v="3211" actId="1076"/>
          <ac:picMkLst>
            <pc:docMk/>
            <pc:sldMk cId="398765267" sldId="350"/>
            <ac:picMk id="8" creationId="{245645C0-E559-4898-AAE0-0E1C0EE6B889}"/>
          </ac:picMkLst>
        </pc:picChg>
        <pc:cxnChg chg="add mod">
          <ac:chgData name="Pierre Lison" userId="a8a9df96-d69d-4b67-b9bd-4018f7d77187" providerId="ADAL" clId="{B12629F9-070B-4104-9569-BC424BA11F7F}" dt="2022-05-17T22:57:46.933" v="3503" actId="164"/>
          <ac:cxnSpMkLst>
            <pc:docMk/>
            <pc:sldMk cId="398765267" sldId="350"/>
            <ac:cxnSpMk id="19" creationId="{EFE49BAE-6828-47EF-8BD5-FB60AF836B79}"/>
          </ac:cxnSpMkLst>
        </pc:cxnChg>
      </pc:sldChg>
      <pc:sldChg chg="delSp modSp mod">
        <pc:chgData name="Pierre Lison" userId="a8a9df96-d69d-4b67-b9bd-4018f7d77187" providerId="ADAL" clId="{B12629F9-070B-4104-9569-BC424BA11F7F}" dt="2022-05-17T23:03:34.628" v="3652" actId="1076"/>
        <pc:sldMkLst>
          <pc:docMk/>
          <pc:sldMk cId="2217912899" sldId="352"/>
        </pc:sldMkLst>
        <pc:spChg chg="mod">
          <ac:chgData name="Pierre Lison" userId="a8a9df96-d69d-4b67-b9bd-4018f7d77187" providerId="ADAL" clId="{B12629F9-070B-4104-9569-BC424BA11F7F}" dt="2022-05-17T23:03:34.628" v="3652" actId="1076"/>
          <ac:spMkLst>
            <pc:docMk/>
            <pc:sldMk cId="2217912899" sldId="352"/>
            <ac:spMk id="8" creationId="{5D3A978F-F341-492D-BEFF-CB18220FB814}"/>
          </ac:spMkLst>
        </pc:spChg>
        <pc:spChg chg="del mod">
          <ac:chgData name="Pierre Lison" userId="a8a9df96-d69d-4b67-b9bd-4018f7d77187" providerId="ADAL" clId="{B12629F9-070B-4104-9569-BC424BA11F7F}" dt="2022-05-17T23:03:24.180" v="3649"/>
          <ac:spMkLst>
            <pc:docMk/>
            <pc:sldMk cId="2217912899" sldId="352"/>
            <ac:spMk id="9" creationId="{39E0A491-1992-424C-9183-8202A3FC9030}"/>
          </ac:spMkLst>
        </pc:spChg>
        <pc:spChg chg="mod">
          <ac:chgData name="Pierre Lison" userId="a8a9df96-d69d-4b67-b9bd-4018f7d77187" providerId="ADAL" clId="{B12629F9-070B-4104-9569-BC424BA11F7F}" dt="2022-05-17T23:03:28.020" v="3650" actId="1076"/>
          <ac:spMkLst>
            <pc:docMk/>
            <pc:sldMk cId="2217912899" sldId="352"/>
            <ac:spMk id="12" creationId="{F1FCCA1A-5DEE-4FBA-886C-2B3B48A10E9E}"/>
          </ac:spMkLst>
        </pc:spChg>
        <pc:picChg chg="mod">
          <ac:chgData name="Pierre Lison" userId="a8a9df96-d69d-4b67-b9bd-4018f7d77187" providerId="ADAL" clId="{B12629F9-070B-4104-9569-BC424BA11F7F}" dt="2022-05-17T23:03:31.149" v="3651" actId="1076"/>
          <ac:picMkLst>
            <pc:docMk/>
            <pc:sldMk cId="2217912899" sldId="352"/>
            <ac:picMk id="11" creationId="{38931654-BAA0-4D5A-8453-4891D28D4856}"/>
          </ac:picMkLst>
        </pc:picChg>
      </pc:sldChg>
      <pc:sldChg chg="modSp">
        <pc:chgData name="Pierre Lison" userId="a8a9df96-d69d-4b67-b9bd-4018f7d77187" providerId="ADAL" clId="{B12629F9-070B-4104-9569-BC424BA11F7F}" dt="2022-05-17T23:32:00.916" v="5293" actId="20577"/>
        <pc:sldMkLst>
          <pc:docMk/>
          <pc:sldMk cId="3493900505" sldId="353"/>
        </pc:sldMkLst>
        <pc:spChg chg="mod">
          <ac:chgData name="Pierre Lison" userId="a8a9df96-d69d-4b67-b9bd-4018f7d77187" providerId="ADAL" clId="{B12629F9-070B-4104-9569-BC424BA11F7F}" dt="2022-05-17T23:32:00.916" v="5293" actId="20577"/>
          <ac:spMkLst>
            <pc:docMk/>
            <pc:sldMk cId="3493900505" sldId="353"/>
            <ac:spMk id="3" creationId="{24F5478A-3357-9F4C-B883-32036BA1E53F}"/>
          </ac:spMkLst>
        </pc:spChg>
      </pc:sldChg>
      <pc:sldChg chg="del">
        <pc:chgData name="Pierre Lison" userId="a8a9df96-d69d-4b67-b9bd-4018f7d77187" providerId="ADAL" clId="{B12629F9-070B-4104-9569-BC424BA11F7F}" dt="2022-05-17T22:44:41.080" v="3041" actId="47"/>
        <pc:sldMkLst>
          <pc:docMk/>
          <pc:sldMk cId="1935352573" sldId="360"/>
        </pc:sldMkLst>
      </pc:sldChg>
      <pc:sldChg chg="addSp delSp modSp">
        <pc:chgData name="Pierre Lison" userId="a8a9df96-d69d-4b67-b9bd-4018f7d77187" providerId="ADAL" clId="{B12629F9-070B-4104-9569-BC424BA11F7F}" dt="2022-05-16T23:03:58.521" v="1"/>
        <pc:sldMkLst>
          <pc:docMk/>
          <pc:sldMk cId="3568791317" sldId="361"/>
        </pc:sldMkLst>
        <pc:spChg chg="add del mod">
          <ac:chgData name="Pierre Lison" userId="a8a9df96-d69d-4b67-b9bd-4018f7d77187" providerId="ADAL" clId="{B12629F9-070B-4104-9569-BC424BA11F7F}" dt="2022-05-16T23:03:58.521" v="1"/>
          <ac:spMkLst>
            <pc:docMk/>
            <pc:sldMk cId="3568791317" sldId="361"/>
            <ac:spMk id="9" creationId="{32661C0B-2B81-4593-86FE-31FBB5A35030}"/>
          </ac:spMkLst>
        </pc:spChg>
        <pc:picChg chg="add del mod">
          <ac:chgData name="Pierre Lison" userId="a8a9df96-d69d-4b67-b9bd-4018f7d77187" providerId="ADAL" clId="{B12629F9-070B-4104-9569-BC424BA11F7F}" dt="2022-05-16T23:03:58.521" v="1"/>
          <ac:picMkLst>
            <pc:docMk/>
            <pc:sldMk cId="3568791317" sldId="361"/>
            <ac:picMk id="10" creationId="{2F9761BC-46A0-40D4-85F2-8DE03C071E28}"/>
          </ac:picMkLst>
        </pc:picChg>
      </pc:sldChg>
      <pc:sldChg chg="addSp delSp modSp new mod">
        <pc:chgData name="Pierre Lison" userId="a8a9df96-d69d-4b67-b9bd-4018f7d77187" providerId="ADAL" clId="{B12629F9-070B-4104-9569-BC424BA11F7F}" dt="2022-05-16T23:12:14.461" v="618" actId="20577"/>
        <pc:sldMkLst>
          <pc:docMk/>
          <pc:sldMk cId="3236690727" sldId="362"/>
        </pc:sldMkLst>
        <pc:spChg chg="mod">
          <ac:chgData name="Pierre Lison" userId="a8a9df96-d69d-4b67-b9bd-4018f7d77187" providerId="ADAL" clId="{B12629F9-070B-4104-9569-BC424BA11F7F}" dt="2022-05-16T23:04:42.680" v="38" actId="20577"/>
          <ac:spMkLst>
            <pc:docMk/>
            <pc:sldMk cId="3236690727" sldId="362"/>
            <ac:spMk id="2" creationId="{00DA4F46-31D6-477A-AB87-64CDE6664200}"/>
          </ac:spMkLst>
        </pc:spChg>
        <pc:spChg chg="del">
          <ac:chgData name="Pierre Lison" userId="a8a9df96-d69d-4b67-b9bd-4018f7d77187" providerId="ADAL" clId="{B12629F9-070B-4104-9569-BC424BA11F7F}" dt="2022-05-16T23:04:05.337" v="4" actId="478"/>
          <ac:spMkLst>
            <pc:docMk/>
            <pc:sldMk cId="3236690727" sldId="362"/>
            <ac:spMk id="3" creationId="{F5E10605-24A9-4074-A991-FCEF8EFC736C}"/>
          </ac:spMkLst>
        </pc:spChg>
        <pc:spChg chg="add mod">
          <ac:chgData name="Pierre Lison" userId="a8a9df96-d69d-4b67-b9bd-4018f7d77187" providerId="ADAL" clId="{B12629F9-070B-4104-9569-BC424BA11F7F}" dt="2022-05-16T23:12:14.461" v="618" actId="20577"/>
          <ac:spMkLst>
            <pc:docMk/>
            <pc:sldMk cId="3236690727" sldId="362"/>
            <ac:spMk id="5" creationId="{6A9843CB-7390-4A3C-BB0F-3BC4839D336E}"/>
          </ac:spMkLst>
        </pc:spChg>
        <pc:picChg chg="add del mod">
          <ac:chgData name="Pierre Lison" userId="a8a9df96-d69d-4b67-b9bd-4018f7d77187" providerId="ADAL" clId="{B12629F9-070B-4104-9569-BC424BA11F7F}" dt="2022-05-16T23:04:19.905" v="8" actId="478"/>
          <ac:picMkLst>
            <pc:docMk/>
            <pc:sldMk cId="3236690727" sldId="362"/>
            <ac:picMk id="6" creationId="{0A4A9526-F910-4AFB-BC26-DF793356085F}"/>
          </ac:picMkLst>
        </pc:picChg>
        <pc:picChg chg="add mod">
          <ac:chgData name="Pierre Lison" userId="a8a9df96-d69d-4b67-b9bd-4018f7d77187" providerId="ADAL" clId="{B12629F9-070B-4104-9569-BC424BA11F7F}" dt="2022-05-16T23:04:26.344" v="10" actId="1076"/>
          <ac:picMkLst>
            <pc:docMk/>
            <pc:sldMk cId="3236690727" sldId="362"/>
            <ac:picMk id="7" creationId="{10689CB0-E92B-40B8-A752-BBD95DAEC46C}"/>
          </ac:picMkLst>
        </pc:picChg>
      </pc:sldChg>
      <pc:sldChg chg="modSp new mod">
        <pc:chgData name="Pierre Lison" userId="a8a9df96-d69d-4b67-b9bd-4018f7d77187" providerId="ADAL" clId="{B12629F9-070B-4104-9569-BC424BA11F7F}" dt="2022-05-17T20:02:18.029" v="2381" actId="20577"/>
        <pc:sldMkLst>
          <pc:docMk/>
          <pc:sldMk cId="4091860743" sldId="363"/>
        </pc:sldMkLst>
        <pc:spChg chg="mod">
          <ac:chgData name="Pierre Lison" userId="a8a9df96-d69d-4b67-b9bd-4018f7d77187" providerId="ADAL" clId="{B12629F9-070B-4104-9569-BC424BA11F7F}" dt="2022-05-16T23:24:07.416" v="1313" actId="20577"/>
          <ac:spMkLst>
            <pc:docMk/>
            <pc:sldMk cId="4091860743" sldId="363"/>
            <ac:spMk id="2" creationId="{C48E3E7F-5D0A-4E10-ABCE-F2EF6EC104EB}"/>
          </ac:spMkLst>
        </pc:spChg>
        <pc:spChg chg="mod">
          <ac:chgData name="Pierre Lison" userId="a8a9df96-d69d-4b67-b9bd-4018f7d77187" providerId="ADAL" clId="{B12629F9-070B-4104-9569-BC424BA11F7F}" dt="2022-05-17T20:02:18.029" v="2381" actId="20577"/>
          <ac:spMkLst>
            <pc:docMk/>
            <pc:sldMk cId="4091860743" sldId="363"/>
            <ac:spMk id="3" creationId="{FD7EC224-1830-4FC3-83F9-D486191C6E3F}"/>
          </ac:spMkLst>
        </pc:spChg>
      </pc:sldChg>
      <pc:sldChg chg="addSp modSp new del mod ord modAnim">
        <pc:chgData name="Pierre Lison" userId="a8a9df96-d69d-4b67-b9bd-4018f7d77187" providerId="ADAL" clId="{B12629F9-070B-4104-9569-BC424BA11F7F}" dt="2022-05-17T20:49:56.798" v="2930" actId="47"/>
        <pc:sldMkLst>
          <pc:docMk/>
          <pc:sldMk cId="1438481980" sldId="364"/>
        </pc:sldMkLst>
        <pc:spChg chg="mod">
          <ac:chgData name="Pierre Lison" userId="a8a9df96-d69d-4b67-b9bd-4018f7d77187" providerId="ADAL" clId="{B12629F9-070B-4104-9569-BC424BA11F7F}" dt="2022-05-16T23:17:08.377" v="738" actId="20577"/>
          <ac:spMkLst>
            <pc:docMk/>
            <pc:sldMk cId="1438481980" sldId="364"/>
            <ac:spMk id="2" creationId="{51343BCD-0A54-4084-A5D5-B650241965D3}"/>
          </ac:spMkLst>
        </pc:spChg>
        <pc:spChg chg="mod">
          <ac:chgData name="Pierre Lison" userId="a8a9df96-d69d-4b67-b9bd-4018f7d77187" providerId="ADAL" clId="{B12629F9-070B-4104-9569-BC424BA11F7F}" dt="2022-05-16T23:21:29.899" v="1233"/>
          <ac:spMkLst>
            <pc:docMk/>
            <pc:sldMk cId="1438481980" sldId="364"/>
            <ac:spMk id="3" creationId="{7FF24317-E033-481C-8FA8-7560180C730C}"/>
          </ac:spMkLst>
        </pc:spChg>
        <pc:picChg chg="add mod">
          <ac:chgData name="Pierre Lison" userId="a8a9df96-d69d-4b67-b9bd-4018f7d77187" providerId="ADAL" clId="{B12629F9-070B-4104-9569-BC424BA11F7F}" dt="2022-05-16T23:17:25.585" v="741" actId="1076"/>
          <ac:picMkLst>
            <pc:docMk/>
            <pc:sldMk cId="1438481980" sldId="364"/>
            <ac:picMk id="5" creationId="{EA28EC2C-05E1-434A-98B1-45575D69931C}"/>
          </ac:picMkLst>
        </pc:picChg>
      </pc:sldChg>
      <pc:sldChg chg="new del">
        <pc:chgData name="Pierre Lison" userId="a8a9df96-d69d-4b67-b9bd-4018f7d77187" providerId="ADAL" clId="{B12629F9-070B-4104-9569-BC424BA11F7F}" dt="2022-05-17T20:49:58.472" v="2931" actId="47"/>
        <pc:sldMkLst>
          <pc:docMk/>
          <pc:sldMk cId="128729147" sldId="365"/>
        </pc:sldMkLst>
      </pc:sldChg>
      <pc:sldChg chg="modSp add mod">
        <pc:chgData name="Pierre Lison" userId="a8a9df96-d69d-4b67-b9bd-4018f7d77187" providerId="ADAL" clId="{B12629F9-070B-4104-9569-BC424BA11F7F}" dt="2022-05-18T22:33:26.357" v="6132" actId="20577"/>
        <pc:sldMkLst>
          <pc:docMk/>
          <pc:sldMk cId="1364270288" sldId="366"/>
        </pc:sldMkLst>
        <pc:spChg chg="mod">
          <ac:chgData name="Pierre Lison" userId="a8a9df96-d69d-4b67-b9bd-4018f7d77187" providerId="ADAL" clId="{B12629F9-070B-4104-9569-BC424BA11F7F}" dt="2022-05-18T22:33:26.357" v="6132" actId="20577"/>
          <ac:spMkLst>
            <pc:docMk/>
            <pc:sldMk cId="1364270288" sldId="366"/>
            <ac:spMk id="3" creationId="{FD7EC224-1830-4FC3-83F9-D486191C6E3F}"/>
          </ac:spMkLst>
        </pc:spChg>
      </pc:sldChg>
      <pc:sldChg chg="modSp add del mod">
        <pc:chgData name="Pierre Lison" userId="a8a9df96-d69d-4b67-b9bd-4018f7d77187" providerId="ADAL" clId="{B12629F9-070B-4104-9569-BC424BA11F7F}" dt="2022-05-16T23:37:12.072" v="1793"/>
        <pc:sldMkLst>
          <pc:docMk/>
          <pc:sldMk cId="2164186765" sldId="366"/>
        </pc:sldMkLst>
        <pc:spChg chg="mod">
          <ac:chgData name="Pierre Lison" userId="a8a9df96-d69d-4b67-b9bd-4018f7d77187" providerId="ADAL" clId="{B12629F9-070B-4104-9569-BC424BA11F7F}" dt="2022-05-16T23:37:11.416" v="1792" actId="113"/>
          <ac:spMkLst>
            <pc:docMk/>
            <pc:sldMk cId="2164186765" sldId="366"/>
            <ac:spMk id="3" creationId="{FD7EC224-1830-4FC3-83F9-D486191C6E3F}"/>
          </ac:spMkLst>
        </pc:spChg>
      </pc:sldChg>
      <pc:sldChg chg="addSp modSp new mod ord">
        <pc:chgData name="Pierre Lison" userId="a8a9df96-d69d-4b67-b9bd-4018f7d77187" providerId="ADAL" clId="{B12629F9-070B-4104-9569-BC424BA11F7F}" dt="2022-05-18T22:32:48.889" v="6078" actId="20577"/>
        <pc:sldMkLst>
          <pc:docMk/>
          <pc:sldMk cId="3583586410" sldId="367"/>
        </pc:sldMkLst>
        <pc:spChg chg="mod">
          <ac:chgData name="Pierre Lison" userId="a8a9df96-d69d-4b67-b9bd-4018f7d77187" providerId="ADAL" clId="{B12629F9-070B-4104-9569-BC424BA11F7F}" dt="2022-05-16T23:38:24.362" v="1824" actId="20577"/>
          <ac:spMkLst>
            <pc:docMk/>
            <pc:sldMk cId="3583586410" sldId="367"/>
            <ac:spMk id="2" creationId="{FC34EFC7-77CE-454F-8BD7-939415ADB496}"/>
          </ac:spMkLst>
        </pc:spChg>
        <pc:spChg chg="mod">
          <ac:chgData name="Pierre Lison" userId="a8a9df96-d69d-4b67-b9bd-4018f7d77187" providerId="ADAL" clId="{B12629F9-070B-4104-9569-BC424BA11F7F}" dt="2022-05-18T22:32:48.889" v="6078" actId="20577"/>
          <ac:spMkLst>
            <pc:docMk/>
            <pc:sldMk cId="3583586410" sldId="367"/>
            <ac:spMk id="3" creationId="{D932201C-02E2-4FB9-A490-C70E85661B51}"/>
          </ac:spMkLst>
        </pc:spChg>
        <pc:spChg chg="add mod">
          <ac:chgData name="Pierre Lison" userId="a8a9df96-d69d-4b67-b9bd-4018f7d77187" providerId="ADAL" clId="{B12629F9-070B-4104-9569-BC424BA11F7F}" dt="2022-05-16T23:43:01.668" v="2257" actId="1076"/>
          <ac:spMkLst>
            <pc:docMk/>
            <pc:sldMk cId="3583586410" sldId="367"/>
            <ac:spMk id="8" creationId="{65A70B3A-BFEC-4E87-BFC1-FD53DB00EFC9}"/>
          </ac:spMkLst>
        </pc:spChg>
        <pc:spChg chg="add mod">
          <ac:chgData name="Pierre Lison" userId="a8a9df96-d69d-4b67-b9bd-4018f7d77187" providerId="ADAL" clId="{B12629F9-070B-4104-9569-BC424BA11F7F}" dt="2022-05-16T23:43:01.668" v="2257" actId="1076"/>
          <ac:spMkLst>
            <pc:docMk/>
            <pc:sldMk cId="3583586410" sldId="367"/>
            <ac:spMk id="9" creationId="{41A64B58-09AE-48BB-BCF9-B31A413B7ABA}"/>
          </ac:spMkLst>
        </pc:spChg>
        <pc:spChg chg="add mod">
          <ac:chgData name="Pierre Lison" userId="a8a9df96-d69d-4b67-b9bd-4018f7d77187" providerId="ADAL" clId="{B12629F9-070B-4104-9569-BC424BA11F7F}" dt="2022-05-16T23:43:01.668" v="2257" actId="1076"/>
          <ac:spMkLst>
            <pc:docMk/>
            <pc:sldMk cId="3583586410" sldId="367"/>
            <ac:spMk id="10" creationId="{193C944F-2F3D-40BC-BCEE-D9C9969DB506}"/>
          </ac:spMkLst>
        </pc:spChg>
        <pc:picChg chg="add mod">
          <ac:chgData name="Pierre Lison" userId="a8a9df96-d69d-4b67-b9bd-4018f7d77187" providerId="ADAL" clId="{B12629F9-070B-4104-9569-BC424BA11F7F}" dt="2022-05-16T23:43:01.668" v="2257" actId="1076"/>
          <ac:picMkLst>
            <pc:docMk/>
            <pc:sldMk cId="3583586410" sldId="367"/>
            <ac:picMk id="5" creationId="{C1F2064C-0B7C-458D-A075-F19390290546}"/>
          </ac:picMkLst>
        </pc:picChg>
        <pc:picChg chg="add mod">
          <ac:chgData name="Pierre Lison" userId="a8a9df96-d69d-4b67-b9bd-4018f7d77187" providerId="ADAL" clId="{B12629F9-070B-4104-9569-BC424BA11F7F}" dt="2022-05-16T23:43:01.668" v="2257" actId="1076"/>
          <ac:picMkLst>
            <pc:docMk/>
            <pc:sldMk cId="3583586410" sldId="367"/>
            <ac:picMk id="7" creationId="{B8B84155-0AEF-46A2-B1DD-9C29BF0B8E95}"/>
          </ac:picMkLst>
        </pc:picChg>
        <pc:cxnChg chg="add mod">
          <ac:chgData name="Pierre Lison" userId="a8a9df96-d69d-4b67-b9bd-4018f7d77187" providerId="ADAL" clId="{B12629F9-070B-4104-9569-BC424BA11F7F}" dt="2022-05-16T23:43:01.668" v="2257" actId="1076"/>
          <ac:cxnSpMkLst>
            <pc:docMk/>
            <pc:sldMk cId="3583586410" sldId="367"/>
            <ac:cxnSpMk id="6" creationId="{909C9726-80C8-4FF5-98C9-5EBA0E133D9E}"/>
          </ac:cxnSpMkLst>
        </pc:cxnChg>
      </pc:sldChg>
      <pc:sldChg chg="modSp add mod">
        <pc:chgData name="Pierre Lison" userId="a8a9df96-d69d-4b67-b9bd-4018f7d77187" providerId="ADAL" clId="{B12629F9-070B-4104-9569-BC424BA11F7F}" dt="2022-05-17T20:02:44.559" v="2385" actId="207"/>
        <pc:sldMkLst>
          <pc:docMk/>
          <pc:sldMk cId="1755619740" sldId="368"/>
        </pc:sldMkLst>
        <pc:spChg chg="mod">
          <ac:chgData name="Pierre Lison" userId="a8a9df96-d69d-4b67-b9bd-4018f7d77187" providerId="ADAL" clId="{B12629F9-070B-4104-9569-BC424BA11F7F}" dt="2022-05-17T20:02:44.559" v="2385" actId="207"/>
          <ac:spMkLst>
            <pc:docMk/>
            <pc:sldMk cId="1755619740" sldId="368"/>
            <ac:spMk id="3" creationId="{FD7EC224-1830-4FC3-83F9-D486191C6E3F}"/>
          </ac:spMkLst>
        </pc:spChg>
      </pc:sldChg>
      <pc:sldChg chg="modSp add mod">
        <pc:chgData name="Pierre Lison" userId="a8a9df96-d69d-4b67-b9bd-4018f7d77187" providerId="ADAL" clId="{B12629F9-070B-4104-9569-BC424BA11F7F}" dt="2022-05-17T23:04:19.765" v="3664" actId="207"/>
        <pc:sldMkLst>
          <pc:docMk/>
          <pc:sldMk cId="2710023118" sldId="369"/>
        </pc:sldMkLst>
        <pc:spChg chg="mod">
          <ac:chgData name="Pierre Lison" userId="a8a9df96-d69d-4b67-b9bd-4018f7d77187" providerId="ADAL" clId="{B12629F9-070B-4104-9569-BC424BA11F7F}" dt="2022-05-17T23:04:19.765" v="3664" actId="207"/>
          <ac:spMkLst>
            <pc:docMk/>
            <pc:sldMk cId="2710023118" sldId="369"/>
            <ac:spMk id="3" creationId="{FD7EC224-1830-4FC3-83F9-D486191C6E3F}"/>
          </ac:spMkLst>
        </pc:spChg>
      </pc:sldChg>
      <pc:sldChg chg="addSp modSp new mod">
        <pc:chgData name="Pierre Lison" userId="a8a9df96-d69d-4b67-b9bd-4018f7d77187" providerId="ADAL" clId="{B12629F9-070B-4104-9569-BC424BA11F7F}" dt="2022-05-17T23:14:49.010" v="4211" actId="1076"/>
        <pc:sldMkLst>
          <pc:docMk/>
          <pc:sldMk cId="2347167879" sldId="370"/>
        </pc:sldMkLst>
        <pc:spChg chg="mod">
          <ac:chgData name="Pierre Lison" userId="a8a9df96-d69d-4b67-b9bd-4018f7d77187" providerId="ADAL" clId="{B12629F9-070B-4104-9569-BC424BA11F7F}" dt="2022-05-17T23:11:40.947" v="4002" actId="20577"/>
          <ac:spMkLst>
            <pc:docMk/>
            <pc:sldMk cId="2347167879" sldId="370"/>
            <ac:spMk id="2" creationId="{A3A7649D-14C4-4934-B665-D06715BF4FF2}"/>
          </ac:spMkLst>
        </pc:spChg>
        <pc:spChg chg="mod">
          <ac:chgData name="Pierre Lison" userId="a8a9df96-d69d-4b67-b9bd-4018f7d77187" providerId="ADAL" clId="{B12629F9-070B-4104-9569-BC424BA11F7F}" dt="2022-05-17T23:13:26.228" v="4204" actId="6549"/>
          <ac:spMkLst>
            <pc:docMk/>
            <pc:sldMk cId="2347167879" sldId="370"/>
            <ac:spMk id="3" creationId="{763D9A39-2946-41FC-9101-7B579058FE09}"/>
          </ac:spMkLst>
        </pc:spChg>
        <pc:spChg chg="add mod">
          <ac:chgData name="Pierre Lison" userId="a8a9df96-d69d-4b67-b9bd-4018f7d77187" providerId="ADAL" clId="{B12629F9-070B-4104-9569-BC424BA11F7F}" dt="2022-05-17T23:14:49.010" v="4211" actId="1076"/>
          <ac:spMkLst>
            <pc:docMk/>
            <pc:sldMk cId="2347167879" sldId="370"/>
            <ac:spMk id="5" creationId="{8E9EE336-89F8-4560-82D8-1DB8087E65C4}"/>
          </ac:spMkLst>
        </pc:spChg>
        <pc:spChg chg="add mod">
          <ac:chgData name="Pierre Lison" userId="a8a9df96-d69d-4b67-b9bd-4018f7d77187" providerId="ADAL" clId="{B12629F9-070B-4104-9569-BC424BA11F7F}" dt="2022-05-17T23:12:27.187" v="4066" actId="1076"/>
          <ac:spMkLst>
            <pc:docMk/>
            <pc:sldMk cId="2347167879" sldId="370"/>
            <ac:spMk id="6" creationId="{10407D27-3444-49B4-910B-FBAD89CF1C5E}"/>
          </ac:spMkLst>
        </pc:spChg>
        <pc:picChg chg="add mod">
          <ac:chgData name="Pierre Lison" userId="a8a9df96-d69d-4b67-b9bd-4018f7d77187" providerId="ADAL" clId="{B12629F9-070B-4104-9569-BC424BA11F7F}" dt="2022-05-17T23:14:43.018" v="4210" actId="1076"/>
          <ac:picMkLst>
            <pc:docMk/>
            <pc:sldMk cId="2347167879" sldId="370"/>
            <ac:picMk id="2050" creationId="{6ADE3ADC-0CFE-4681-8022-F4AD444F541D}"/>
          </ac:picMkLst>
        </pc:picChg>
        <pc:cxnChg chg="add mod">
          <ac:chgData name="Pierre Lison" userId="a8a9df96-d69d-4b67-b9bd-4018f7d77187" providerId="ADAL" clId="{B12629F9-070B-4104-9569-BC424BA11F7F}" dt="2022-05-17T23:12:39.218" v="4076" actId="1076"/>
          <ac:cxnSpMkLst>
            <pc:docMk/>
            <pc:sldMk cId="2347167879" sldId="370"/>
            <ac:cxnSpMk id="8" creationId="{951339A0-CE4B-405C-9C39-623BEBE2B518}"/>
          </ac:cxnSpMkLst>
        </pc:cxnChg>
      </pc:sldChg>
      <pc:sldChg chg="addSp modSp new add del mod">
        <pc:chgData name="Pierre Lison" userId="a8a9df96-d69d-4b67-b9bd-4018f7d77187" providerId="ADAL" clId="{B12629F9-070B-4104-9569-BC424BA11F7F}" dt="2022-05-17T23:39:53.377" v="6054" actId="20577"/>
        <pc:sldMkLst>
          <pc:docMk/>
          <pc:sldMk cId="1434966383" sldId="371"/>
        </pc:sldMkLst>
        <pc:spChg chg="mod">
          <ac:chgData name="Pierre Lison" userId="a8a9df96-d69d-4b67-b9bd-4018f7d77187" providerId="ADAL" clId="{B12629F9-070B-4104-9569-BC424BA11F7F}" dt="2022-05-17T23:20:14.047" v="4658" actId="20577"/>
          <ac:spMkLst>
            <pc:docMk/>
            <pc:sldMk cId="1434966383" sldId="371"/>
            <ac:spMk id="2" creationId="{CDD81C8F-1609-4464-8A3B-6467C6C0DFCF}"/>
          </ac:spMkLst>
        </pc:spChg>
        <pc:spChg chg="mod">
          <ac:chgData name="Pierre Lison" userId="a8a9df96-d69d-4b67-b9bd-4018f7d77187" providerId="ADAL" clId="{B12629F9-070B-4104-9569-BC424BA11F7F}" dt="2022-05-17T23:39:53.377" v="6054" actId="20577"/>
          <ac:spMkLst>
            <pc:docMk/>
            <pc:sldMk cId="1434966383" sldId="371"/>
            <ac:spMk id="3" creationId="{7D3E864F-25A5-4482-BE98-9B4B35DC0898}"/>
          </ac:spMkLst>
        </pc:spChg>
        <pc:spChg chg="add mod">
          <ac:chgData name="Pierre Lison" userId="a8a9df96-d69d-4b67-b9bd-4018f7d77187" providerId="ADAL" clId="{B12629F9-070B-4104-9569-BC424BA11F7F}" dt="2022-05-17T23:34:11.488" v="5544" actId="1076"/>
          <ac:spMkLst>
            <pc:docMk/>
            <pc:sldMk cId="1434966383" sldId="371"/>
            <ac:spMk id="6" creationId="{637B8635-5FE3-4F43-8D36-9836F8897A60}"/>
          </ac:spMkLst>
        </pc:spChg>
        <pc:spChg chg="add mod">
          <ac:chgData name="Pierre Lison" userId="a8a9df96-d69d-4b67-b9bd-4018f7d77187" providerId="ADAL" clId="{B12629F9-070B-4104-9569-BC424BA11F7F}" dt="2022-05-17T23:34:30.319" v="5548" actId="207"/>
          <ac:spMkLst>
            <pc:docMk/>
            <pc:sldMk cId="1434966383" sldId="371"/>
            <ac:spMk id="7" creationId="{58D40627-92AD-4876-907E-CC3051134414}"/>
          </ac:spMkLst>
        </pc:spChg>
        <pc:spChg chg="add mod">
          <ac:chgData name="Pierre Lison" userId="a8a9df96-d69d-4b67-b9bd-4018f7d77187" providerId="ADAL" clId="{B12629F9-070B-4104-9569-BC424BA11F7F}" dt="2022-05-17T23:35:50.687" v="5658" actId="1076"/>
          <ac:spMkLst>
            <pc:docMk/>
            <pc:sldMk cId="1434966383" sldId="371"/>
            <ac:spMk id="10" creationId="{A2A58816-AF4A-4C94-AB25-8206FDC336C2}"/>
          </ac:spMkLst>
        </pc:spChg>
        <pc:spChg chg="add mod">
          <ac:chgData name="Pierre Lison" userId="a8a9df96-d69d-4b67-b9bd-4018f7d77187" providerId="ADAL" clId="{B12629F9-070B-4104-9569-BC424BA11F7F}" dt="2022-05-17T23:38:37.786" v="5895" actId="1076"/>
          <ac:spMkLst>
            <pc:docMk/>
            <pc:sldMk cId="1434966383" sldId="371"/>
            <ac:spMk id="17" creationId="{89856ED5-6665-4B6C-A4C0-026AA653B4A2}"/>
          </ac:spMkLst>
        </pc:spChg>
        <pc:cxnChg chg="add mod">
          <ac:chgData name="Pierre Lison" userId="a8a9df96-d69d-4b67-b9bd-4018f7d77187" providerId="ADAL" clId="{B12629F9-070B-4104-9569-BC424BA11F7F}" dt="2022-05-17T23:35:57.150" v="5660" actId="14100"/>
          <ac:cxnSpMkLst>
            <pc:docMk/>
            <pc:sldMk cId="1434966383" sldId="371"/>
            <ac:cxnSpMk id="9" creationId="{8E0BF93D-02A7-4DAC-B229-38B7C9CC41D2}"/>
          </ac:cxnSpMkLst>
        </pc:cxnChg>
        <pc:cxnChg chg="add mod">
          <ac:chgData name="Pierre Lison" userId="a8a9df96-d69d-4b67-b9bd-4018f7d77187" providerId="ADAL" clId="{B12629F9-070B-4104-9569-BC424BA11F7F}" dt="2022-05-17T23:36:08.847" v="5665" actId="14100"/>
          <ac:cxnSpMkLst>
            <pc:docMk/>
            <pc:sldMk cId="1434966383" sldId="371"/>
            <ac:cxnSpMk id="13" creationId="{C61B9A8C-1FA1-468D-A579-37B9C153C5A0}"/>
          </ac:cxnSpMkLst>
        </pc:cxnChg>
      </pc:sldChg>
      <pc:sldChg chg="modSp new del mod">
        <pc:chgData name="Pierre Lison" userId="a8a9df96-d69d-4b67-b9bd-4018f7d77187" providerId="ADAL" clId="{B12629F9-070B-4104-9569-BC424BA11F7F}" dt="2022-05-17T23:16:11.562" v="4318" actId="47"/>
        <pc:sldMkLst>
          <pc:docMk/>
          <pc:sldMk cId="4099005605" sldId="371"/>
        </pc:sldMkLst>
        <pc:spChg chg="mod">
          <ac:chgData name="Pierre Lison" userId="a8a9df96-d69d-4b67-b9bd-4018f7d77187" providerId="ADAL" clId="{B12629F9-070B-4104-9569-BC424BA11F7F}" dt="2022-05-17T23:14:58.852" v="4240" actId="20577"/>
          <ac:spMkLst>
            <pc:docMk/>
            <pc:sldMk cId="4099005605" sldId="371"/>
            <ac:spMk id="2" creationId="{5FFBDFFD-C7EE-401C-ABAC-5B090995946F}"/>
          </ac:spMkLst>
        </pc:spChg>
      </pc:sldChg>
      <pc:sldChg chg="addSp delSp modSp new mod">
        <pc:chgData name="Pierre Lison" userId="a8a9df96-d69d-4b67-b9bd-4018f7d77187" providerId="ADAL" clId="{B12629F9-070B-4104-9569-BC424BA11F7F}" dt="2022-05-17T23:30:06.385" v="5216" actId="1076"/>
        <pc:sldMkLst>
          <pc:docMk/>
          <pc:sldMk cId="3280966798" sldId="372"/>
        </pc:sldMkLst>
        <pc:spChg chg="del mod">
          <ac:chgData name="Pierre Lison" userId="a8a9df96-d69d-4b67-b9bd-4018f7d77187" providerId="ADAL" clId="{B12629F9-070B-4104-9569-BC424BA11F7F}" dt="2022-05-17T23:27:42.137" v="5119" actId="478"/>
          <ac:spMkLst>
            <pc:docMk/>
            <pc:sldMk cId="3280966798" sldId="372"/>
            <ac:spMk id="2" creationId="{6375EEE1-B075-42CA-8207-214A3EA161FB}"/>
          </ac:spMkLst>
        </pc:spChg>
        <pc:spChg chg="del">
          <ac:chgData name="Pierre Lison" userId="a8a9df96-d69d-4b67-b9bd-4018f7d77187" providerId="ADAL" clId="{B12629F9-070B-4104-9569-BC424BA11F7F}" dt="2022-05-17T23:23:23.434" v="4675" actId="478"/>
          <ac:spMkLst>
            <pc:docMk/>
            <pc:sldMk cId="3280966798" sldId="372"/>
            <ac:spMk id="3" creationId="{A809FF80-282F-46EE-BA83-7454CF9BD797}"/>
          </ac:spMkLst>
        </pc:spChg>
        <pc:spChg chg="add del mod">
          <ac:chgData name="Pierre Lison" userId="a8a9df96-d69d-4b67-b9bd-4018f7d77187" providerId="ADAL" clId="{B12629F9-070B-4104-9569-BC424BA11F7F}" dt="2022-05-17T23:27:46.160" v="5120" actId="478"/>
          <ac:spMkLst>
            <pc:docMk/>
            <pc:sldMk cId="3280966798" sldId="372"/>
            <ac:spMk id="8" creationId="{91A05544-8584-4AE5-83D2-52560567DB06}"/>
          </ac:spMkLst>
        </pc:spChg>
        <pc:spChg chg="add mod">
          <ac:chgData name="Pierre Lison" userId="a8a9df96-d69d-4b67-b9bd-4018f7d77187" providerId="ADAL" clId="{B12629F9-070B-4104-9569-BC424BA11F7F}" dt="2022-05-17T23:30:06.385" v="5216" actId="1076"/>
          <ac:spMkLst>
            <pc:docMk/>
            <pc:sldMk cId="3280966798" sldId="372"/>
            <ac:spMk id="9" creationId="{1B6AF82D-CC34-4FF4-829F-E4577166F7C0}"/>
          </ac:spMkLst>
        </pc:spChg>
        <pc:graphicFrameChg chg="add del mod">
          <ac:chgData name="Pierre Lison" userId="a8a9df96-d69d-4b67-b9bd-4018f7d77187" providerId="ADAL" clId="{B12629F9-070B-4104-9569-BC424BA11F7F}" dt="2022-05-17T23:23:30.070" v="4678" actId="478"/>
          <ac:graphicFrameMkLst>
            <pc:docMk/>
            <pc:sldMk cId="3280966798" sldId="372"/>
            <ac:graphicFrameMk id="5" creationId="{AEEBC311-C273-4B22-908D-CD67C7E6DF81}"/>
          </ac:graphicFrameMkLst>
        </pc:graphicFrameChg>
        <pc:picChg chg="add mod">
          <ac:chgData name="Pierre Lison" userId="a8a9df96-d69d-4b67-b9bd-4018f7d77187" providerId="ADAL" clId="{B12629F9-070B-4104-9569-BC424BA11F7F}" dt="2022-05-17T23:24:44.305" v="4687" actId="1076"/>
          <ac:picMkLst>
            <pc:docMk/>
            <pc:sldMk cId="3280966798" sldId="372"/>
            <ac:picMk id="7" creationId="{CE02357A-C157-4A7D-B53B-999A45F82313}"/>
          </ac:picMkLst>
        </pc:picChg>
      </pc:sldChg>
      <pc:sldChg chg="addSp delSp modSp new mod">
        <pc:chgData name="Pierre Lison" userId="a8a9df96-d69d-4b67-b9bd-4018f7d77187" providerId="ADAL" clId="{B12629F9-070B-4104-9569-BC424BA11F7F}" dt="2022-05-18T22:48:53.804" v="6759" actId="20577"/>
        <pc:sldMkLst>
          <pc:docMk/>
          <pc:sldMk cId="23730566" sldId="373"/>
        </pc:sldMkLst>
        <pc:spChg chg="mod">
          <ac:chgData name="Pierre Lison" userId="a8a9df96-d69d-4b67-b9bd-4018f7d77187" providerId="ADAL" clId="{B12629F9-070B-4104-9569-BC424BA11F7F}" dt="2022-05-18T22:43:12.484" v="6371" actId="20577"/>
          <ac:spMkLst>
            <pc:docMk/>
            <pc:sldMk cId="23730566" sldId="373"/>
            <ac:spMk id="2" creationId="{009933EF-98F9-4977-9869-A54F630AE82D}"/>
          </ac:spMkLst>
        </pc:spChg>
        <pc:spChg chg="mod">
          <ac:chgData name="Pierre Lison" userId="a8a9df96-d69d-4b67-b9bd-4018f7d77187" providerId="ADAL" clId="{B12629F9-070B-4104-9569-BC424BA11F7F}" dt="2022-05-18T22:48:53.804" v="6759" actId="20577"/>
          <ac:spMkLst>
            <pc:docMk/>
            <pc:sldMk cId="23730566" sldId="373"/>
            <ac:spMk id="3" creationId="{E99150FF-F8FB-4D1E-B4B1-311CC910E672}"/>
          </ac:spMkLst>
        </pc:spChg>
        <pc:picChg chg="add del mod">
          <ac:chgData name="Pierre Lison" userId="a8a9df96-d69d-4b67-b9bd-4018f7d77187" providerId="ADAL" clId="{B12629F9-070B-4104-9569-BC424BA11F7F}" dt="2022-05-18T22:46:54.624" v="6709" actId="478"/>
          <ac:picMkLst>
            <pc:docMk/>
            <pc:sldMk cId="23730566" sldId="373"/>
            <ac:picMk id="5" creationId="{C3A0C8EE-CE98-4D37-8A54-DD8C52FC6A40}"/>
          </ac:picMkLst>
        </pc:picChg>
        <pc:picChg chg="add del">
          <ac:chgData name="Pierre Lison" userId="a8a9df96-d69d-4b67-b9bd-4018f7d77187" providerId="ADAL" clId="{B12629F9-070B-4104-9569-BC424BA11F7F}" dt="2022-05-18T22:48:37.952" v="6726" actId="478"/>
          <ac:picMkLst>
            <pc:docMk/>
            <pc:sldMk cId="23730566" sldId="373"/>
            <ac:picMk id="6" creationId="{865867D3-9B3A-4D18-9803-FDE60DE1F035}"/>
          </ac:picMkLst>
        </pc:picChg>
        <pc:picChg chg="add mod">
          <ac:chgData name="Pierre Lison" userId="a8a9df96-d69d-4b67-b9bd-4018f7d77187" providerId="ADAL" clId="{B12629F9-070B-4104-9569-BC424BA11F7F}" dt="2022-05-18T22:47:51.519" v="6712" actId="1076"/>
          <ac:picMkLst>
            <pc:docMk/>
            <pc:sldMk cId="23730566" sldId="373"/>
            <ac:picMk id="1026" creationId="{8BBABA06-8162-496C-99DF-7CC379AC32E0}"/>
          </ac:picMkLst>
        </pc:picChg>
      </pc:sldChg>
      <pc:sldChg chg="modSp new del mod">
        <pc:chgData name="Pierre Lison" userId="a8a9df96-d69d-4b67-b9bd-4018f7d77187" providerId="ADAL" clId="{B12629F9-070B-4104-9569-BC424BA11F7F}" dt="2022-05-18T22:34:39.109" v="6149" actId="47"/>
        <pc:sldMkLst>
          <pc:docMk/>
          <pc:sldMk cId="4290694347" sldId="373"/>
        </pc:sldMkLst>
        <pc:spChg chg="mod">
          <ac:chgData name="Pierre Lison" userId="a8a9df96-d69d-4b67-b9bd-4018f7d77187" providerId="ADAL" clId="{B12629F9-070B-4104-9569-BC424BA11F7F}" dt="2022-05-18T22:33:57.870" v="6147" actId="20577"/>
          <ac:spMkLst>
            <pc:docMk/>
            <pc:sldMk cId="4290694347" sldId="373"/>
            <ac:spMk id="2" creationId="{CF882826-A3BC-4D7F-A02C-A334B50ADCB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593" y="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593" y="941070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Palatino" pitchFamily="18" charset="0"/>
              </a:defRPr>
            </a:lvl1pPr>
          </a:lstStyle>
          <a:p>
            <a:fld id="{DCBD22C0-2821-4EDC-9675-67372AD7718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85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593" y="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787" y="4705350"/>
            <a:ext cx="5047827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593" y="941070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fld id="{AEA76827-FC0C-42F6-AC0F-8E03D8C8032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427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697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723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218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07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6451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574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700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white">
          <a:xfrm>
            <a:off x="6754688" y="175742"/>
            <a:ext cx="2209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nb-NO" sz="1400" b="1" dirty="0">
                <a:solidFill>
                  <a:schemeClr val="tx2"/>
                </a:solidFill>
              </a:rPr>
              <a:t>www.nr.no</a:t>
            </a:r>
            <a:endParaRPr lang="nb-NO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131591"/>
            <a:ext cx="5904656" cy="1008112"/>
          </a:xfrm>
          <a:noFill/>
        </p:spPr>
        <p:txBody>
          <a:bodyPr anchor="t"/>
          <a:lstStyle>
            <a:lvl1pPr>
              <a:defRPr>
                <a:solidFill>
                  <a:schemeClr val="accent4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defRPr>
            </a:lvl1pPr>
          </a:lstStyle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251520" y="2283718"/>
            <a:ext cx="5688632" cy="720080"/>
          </a:xfrm>
        </p:spPr>
        <p:txBody>
          <a:bodyPr/>
          <a:lstStyle>
            <a:lvl1pPr marL="0" indent="0">
              <a:buFont typeface="Times New Roman" pitchFamily="18" charset="0"/>
              <a:buNone/>
              <a:defRPr sz="22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Click to edit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147815"/>
            <a:ext cx="5616624" cy="576064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</a:lstStyle>
          <a:p>
            <a:r>
              <a:rPr lang="en-GB" sz="2800" baseline="0" noProof="0" dirty="0"/>
              <a:t>[Authors]</a:t>
            </a:r>
            <a:endParaRPr lang="en-GB" sz="2800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3939902"/>
            <a:ext cx="5616624" cy="43204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GB" sz="2200" noProof="0" dirty="0"/>
              <a:t>[Location]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515967"/>
            <a:ext cx="5616624" cy="46559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Times New Roman" pitchFamily="18" charset="0"/>
              <a:buNone/>
              <a:tabLst/>
              <a:defRPr sz="240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Times New Roman" pitchFamily="18" charset="0"/>
              <a:buNone/>
              <a:tabLst/>
              <a:defRPr/>
            </a:pPr>
            <a:r>
              <a:rPr lang="en-GB" sz="2200" noProof="0" dirty="0"/>
              <a:t>[Date]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23678"/>
            <a:ext cx="3490647" cy="4869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6971"/>
            <a:ext cx="3419873" cy="6702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97971C-2FE7-4FD3-B01F-4B5E83D933F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819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F689-C7C1-4E27-8890-76F63A669A8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442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3733800" cy="308610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7338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86E72B-8DDA-4312-9150-1363B5FB6C1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9962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94D6A6-41BD-49BB-84F3-C9210A972E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889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9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EDDD13-8D6F-4F24-AAFE-488D04EDC9F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1387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1600" y="465516"/>
            <a:ext cx="7200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3795887"/>
            <a:ext cx="7200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D7D3A0-5D3C-4DC3-9F57-3B372D08EE5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4216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1520" y="195486"/>
            <a:ext cx="8640960" cy="75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143000"/>
            <a:ext cx="864096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8904" y="4731990"/>
            <a:ext cx="393576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D89F689-C7C1-4E27-8890-76F63A669A8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691680" y="4490815"/>
            <a:ext cx="6552728" cy="44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11125"/>
            <a:ext cx="9636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2" r:id="rId4"/>
    <p:sldLayoutId id="2147483655" r:id="rId5"/>
    <p:sldLayoutId id="2147483656" r:id="rId6"/>
    <p:sldLayoutId id="214748365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50000"/>
        </a:spcBef>
        <a:spcAft>
          <a:spcPct val="0"/>
        </a:spcAft>
        <a:buSzPct val="80000"/>
        <a:buFont typeface="Times New Roman" pitchFamily="18" charset="0"/>
        <a:buChar char="►"/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893763" indent="-419100" algn="l" rtl="0" eaLnBrk="1" fontAlgn="base" hangingPunct="1">
        <a:spcBef>
          <a:spcPct val="20000"/>
        </a:spcBef>
        <a:spcAft>
          <a:spcPct val="0"/>
        </a:spcAft>
        <a:buChar char="▪"/>
        <a:defRPr sz="2200">
          <a:solidFill>
            <a:schemeClr val="tx1"/>
          </a:solidFill>
          <a:latin typeface="+mn-lt"/>
        </a:defRPr>
      </a:lvl2pPr>
      <a:lvl3pPr marL="1230313" indent="-381000" algn="l" rtl="0" eaLnBrk="1" fontAlgn="base" hangingPunct="1">
        <a:spcBef>
          <a:spcPct val="20000"/>
        </a:spcBef>
        <a:spcAft>
          <a:spcPct val="0"/>
        </a:spcAft>
        <a:buChar char="◦"/>
        <a:defRPr sz="2000">
          <a:solidFill>
            <a:schemeClr val="tx1"/>
          </a:solidFill>
          <a:latin typeface="+mn-lt"/>
        </a:defRPr>
      </a:lvl3pPr>
      <a:lvl4pPr marL="1622425" indent="-381000" algn="l" rtl="0" eaLnBrk="1" fontAlgn="base" hangingPunct="1">
        <a:spcBef>
          <a:spcPct val="20000"/>
        </a:spcBef>
        <a:spcAft>
          <a:spcPct val="0"/>
        </a:spcAft>
        <a:buChar char="·"/>
        <a:defRPr sz="2000">
          <a:solidFill>
            <a:schemeClr val="tx1"/>
          </a:solidFill>
          <a:latin typeface="+mn-lt"/>
        </a:defRPr>
      </a:lvl4pPr>
      <a:lvl5pPr marL="20066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5pPr>
      <a:lvl6pPr marL="24638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6pPr>
      <a:lvl7pPr marL="29210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7pPr>
      <a:lvl8pPr marL="33782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8pPr>
      <a:lvl9pPr marL="38354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31590"/>
            <a:ext cx="6624736" cy="1944215"/>
          </a:xfrm>
        </p:spPr>
        <p:txBody>
          <a:bodyPr/>
          <a:lstStyle/>
          <a:p>
            <a:r>
              <a:rPr lang="en-US" sz="4000" dirty="0"/>
              <a:t>Can we automatically anonymize text documents?</a:t>
            </a:r>
            <a:endParaRPr lang="nb-NO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3528" y="3118007"/>
            <a:ext cx="5616624" cy="576064"/>
          </a:xfrm>
        </p:spPr>
        <p:txBody>
          <a:bodyPr/>
          <a:lstStyle/>
          <a:p>
            <a:r>
              <a:rPr lang="en-US" sz="2800" dirty="0"/>
              <a:t>Pierre Lison</a:t>
            </a:r>
            <a:endParaRPr lang="nb-NO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51520" y="4155926"/>
            <a:ext cx="5616624" cy="432048"/>
          </a:xfrm>
        </p:spPr>
        <p:txBody>
          <a:bodyPr/>
          <a:lstStyle/>
          <a:p>
            <a:r>
              <a:rPr lang="en-US" sz="2000" i="1" dirty="0"/>
              <a:t>Cambridge Language Technology Seminar</a:t>
            </a:r>
            <a:endParaRPr lang="nb-NO" sz="20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/>
              <a:t>19 May 2022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97872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E62C2-041F-4184-8B17-D0931EBD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51470"/>
            <a:ext cx="6480720" cy="756048"/>
          </a:xfrm>
        </p:spPr>
        <p:txBody>
          <a:bodyPr/>
          <a:lstStyle/>
          <a:p>
            <a:r>
              <a:rPr lang="en-US" dirty="0"/>
              <a:t>A simple experiment: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0B06A-F59D-4437-BEF8-AF033CC5C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10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E4E211-05FF-44B0-80CA-F7846868D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99758"/>
            <a:ext cx="5544616" cy="3982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0AD7D6-EBA2-4D79-8725-5F3CCC3AAAB5}"/>
              </a:ext>
            </a:extLst>
          </p:cNvPr>
          <p:cNvSpPr txBox="1"/>
          <p:nvPr/>
        </p:nvSpPr>
        <p:spPr bwMode="white">
          <a:xfrm>
            <a:off x="179512" y="1419622"/>
            <a:ext cx="2088232" cy="173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A short excerpt from a court case from the </a:t>
            </a:r>
            <a:r>
              <a:rPr lang="en-US" sz="1800" i="1" dirty="0"/>
              <a:t>European Court of Human Rights </a:t>
            </a:r>
            <a:r>
              <a:rPr lang="en-US" sz="1800" dirty="0"/>
              <a:t>[ECHR],   nr. 61391/00: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21032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83E5-8E90-4B53-BA30-D38F58A3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23478"/>
            <a:ext cx="7488832" cy="756048"/>
          </a:xfrm>
        </p:spPr>
        <p:txBody>
          <a:bodyPr/>
          <a:lstStyle/>
          <a:p>
            <a:r>
              <a:rPr lang="en-US" dirty="0"/>
              <a:t>After masking (quasi-)identifiers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45285-0CB4-4F79-BA68-AFC7561BD9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11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465A0-5F2A-41B1-ACFF-947B39EE1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067246"/>
            <a:ext cx="5422106" cy="366474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AA009D-6737-4BAE-8825-BC210E459834}"/>
              </a:ext>
            </a:extLst>
          </p:cNvPr>
          <p:cNvSpPr txBox="1"/>
          <p:nvPr/>
        </p:nvSpPr>
        <p:spPr bwMode="white">
          <a:xfrm>
            <a:off x="179512" y="1101881"/>
            <a:ext cx="2160240" cy="228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We asked law students to go through the texts, and mask (direct and indirect) identifiers which may lead to the re-identification of the individual mentioned in the document: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181599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2FBD47-1917-4DC1-9CFC-4A39CF5C4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886250"/>
            <a:ext cx="5130571" cy="34676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F00A9-2D5A-4A57-B4B1-7D289C0F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-20538"/>
            <a:ext cx="6480720" cy="756048"/>
          </a:xfrm>
        </p:spPr>
        <p:txBody>
          <a:bodyPr/>
          <a:lstStyle/>
          <a:p>
            <a:r>
              <a:rPr lang="en-US" dirty="0"/>
              <a:t>Is it anonymous?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D938C-E49A-45DC-A374-B41B69EC9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12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02BB05-348B-4868-A186-E18A52B75FB5}"/>
              </a:ext>
            </a:extLst>
          </p:cNvPr>
          <p:cNvSpPr txBox="1"/>
          <p:nvPr/>
        </p:nvSpPr>
        <p:spPr bwMode="white">
          <a:xfrm>
            <a:off x="6673296" y="235155"/>
            <a:ext cx="2075168" cy="14773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2A2A2A"/>
                </a:solidFill>
                <a:latin typeface="Merriweather" panose="020B0604020202020204" pitchFamily="2" charset="0"/>
              </a:rPr>
              <a:t>Combination of “</a:t>
            </a:r>
            <a:r>
              <a:rPr lang="en-US" sz="1500" i="1" dirty="0">
                <a:solidFill>
                  <a:srgbClr val="2A2A2A"/>
                </a:solidFill>
                <a:latin typeface="Merriweather" panose="020B0604020202020204" pitchFamily="2" charset="0"/>
              </a:rPr>
              <a:t>rejected his claim</a:t>
            </a:r>
            <a:r>
              <a:rPr lang="en-US" sz="1500" dirty="0">
                <a:solidFill>
                  <a:srgbClr val="2A2A2A"/>
                </a:solidFill>
                <a:latin typeface="Merriweather" panose="020B0604020202020204" pitchFamily="2" charset="0"/>
              </a:rPr>
              <a:t>” and “</a:t>
            </a:r>
            <a:r>
              <a:rPr lang="en-US" sz="1500" i="1" dirty="0">
                <a:solidFill>
                  <a:srgbClr val="2A2A2A"/>
                </a:solidFill>
                <a:latin typeface="Merriweather" panose="020B0604020202020204" pitchFamily="2" charset="0"/>
              </a:rPr>
              <a:t>could not be accepted</a:t>
            </a:r>
            <a:r>
              <a:rPr lang="en-US" sz="1500" dirty="0">
                <a:solidFill>
                  <a:srgbClr val="2A2A2A"/>
                </a:solidFill>
                <a:latin typeface="Merriweather" panose="020B0604020202020204" pitchFamily="2" charset="0"/>
              </a:rPr>
              <a:t>” also occurs one in the full dataset</a:t>
            </a:r>
            <a:endParaRPr lang="nb-NO" sz="15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8C20F6-899F-4E9F-88D7-E91237161BB3}"/>
              </a:ext>
            </a:extLst>
          </p:cNvPr>
          <p:cNvSpPr txBox="1"/>
          <p:nvPr/>
        </p:nvSpPr>
        <p:spPr bwMode="white">
          <a:xfrm>
            <a:off x="4950042" y="3219822"/>
            <a:ext cx="378042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nb-NO" sz="21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B662C5-7CAC-4291-9EFB-3459B27A68AC}"/>
              </a:ext>
            </a:extLst>
          </p:cNvPr>
          <p:cNvGrpSpPr/>
          <p:nvPr/>
        </p:nvGrpSpPr>
        <p:grpSpPr>
          <a:xfrm>
            <a:off x="1493658" y="3492892"/>
            <a:ext cx="4752528" cy="429008"/>
            <a:chOff x="-360548" y="4293095"/>
            <a:chExt cx="6336704" cy="57201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E0773FD-CEA5-4821-B9D2-7CB9878B4EFC}"/>
                </a:ext>
              </a:extLst>
            </p:cNvPr>
            <p:cNvSpPr/>
            <p:nvPr/>
          </p:nvSpPr>
          <p:spPr bwMode="auto">
            <a:xfrm>
              <a:off x="5076056" y="4293095"/>
              <a:ext cx="900100" cy="327823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b-NO" sz="150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B33EFFD-6B44-4F46-85E0-B240C8F0EBB0}"/>
                </a:ext>
              </a:extLst>
            </p:cNvPr>
            <p:cNvSpPr/>
            <p:nvPr/>
          </p:nvSpPr>
          <p:spPr bwMode="auto">
            <a:xfrm>
              <a:off x="-360548" y="4620919"/>
              <a:ext cx="1656184" cy="24418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b-NO" sz="15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80E7DC-0B92-419A-83FD-28F997B0653B}"/>
              </a:ext>
            </a:extLst>
          </p:cNvPr>
          <p:cNvGrpSpPr/>
          <p:nvPr/>
        </p:nvGrpSpPr>
        <p:grpSpPr>
          <a:xfrm>
            <a:off x="4031939" y="2175978"/>
            <a:ext cx="2322258" cy="1316914"/>
            <a:chOff x="3851919" y="2901303"/>
            <a:chExt cx="3096344" cy="175588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A4EAA39-A236-4A15-A7C2-E859585C5D53}"/>
                </a:ext>
              </a:extLst>
            </p:cNvPr>
            <p:cNvSpPr/>
            <p:nvPr/>
          </p:nvSpPr>
          <p:spPr bwMode="auto">
            <a:xfrm>
              <a:off x="3851919" y="4437111"/>
              <a:ext cx="1645659" cy="220077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b-NO" sz="1500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E77FE4D-0424-4CBB-9D74-2F2D9F32B071}"/>
                </a:ext>
              </a:extLst>
            </p:cNvPr>
            <p:cNvSpPr/>
            <p:nvPr/>
          </p:nvSpPr>
          <p:spPr bwMode="auto">
            <a:xfrm>
              <a:off x="5597664" y="2901303"/>
              <a:ext cx="1350599" cy="30719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nb-NO" sz="15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1D09D44-942C-4431-9B26-DCCA1AEA0533}"/>
              </a:ext>
            </a:extLst>
          </p:cNvPr>
          <p:cNvSpPr txBox="1"/>
          <p:nvPr/>
        </p:nvSpPr>
        <p:spPr bwMode="white">
          <a:xfrm>
            <a:off x="6712744" y="2895786"/>
            <a:ext cx="2233742" cy="124649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2A2A2A"/>
                </a:solidFill>
                <a:latin typeface="Merriweather" panose="020B0604020202020204" pitchFamily="2" charset="0"/>
              </a:rPr>
              <a:t>“</a:t>
            </a:r>
            <a:r>
              <a:rPr lang="en-US" sz="1500" i="1" dirty="0">
                <a:solidFill>
                  <a:srgbClr val="2A2A2A"/>
                </a:solidFill>
                <a:latin typeface="Merriweather" panose="020B0604020202020204" pitchFamily="2" charset="0"/>
              </a:rPr>
              <a:t>was advised that an appeal against</a:t>
            </a:r>
            <a:r>
              <a:rPr lang="en-US" sz="1500" dirty="0">
                <a:solidFill>
                  <a:srgbClr val="2A2A2A"/>
                </a:solidFill>
                <a:latin typeface="Merriweather" panose="020B0604020202020204" pitchFamily="2" charset="0"/>
              </a:rPr>
              <a:t>” appears only once in a collection of 13,759 court cases!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9DEA2C8-EDB7-4164-A347-3E3EB389EA71}"/>
              </a:ext>
            </a:extLst>
          </p:cNvPr>
          <p:cNvSpPr/>
          <p:nvPr/>
        </p:nvSpPr>
        <p:spPr bwMode="auto">
          <a:xfrm rot="20684845">
            <a:off x="2276693" y="3339891"/>
            <a:ext cx="4493994" cy="1208971"/>
          </a:xfrm>
          <a:custGeom>
            <a:avLst/>
            <a:gdLst>
              <a:gd name="connsiteX0" fmla="*/ 16788 w 5592397"/>
              <a:gd name="connsiteY0" fmla="*/ 0 h 1109119"/>
              <a:gd name="connsiteX1" fmla="*/ 864280 w 5592397"/>
              <a:gd name="connsiteY1" fmla="*/ 1070518 h 1109119"/>
              <a:gd name="connsiteX2" fmla="*/ 5592397 w 5592397"/>
              <a:gd name="connsiteY2" fmla="*/ 769435 h 110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2397" h="1109119">
                <a:moveTo>
                  <a:pt x="16788" y="0"/>
                </a:moveTo>
                <a:cubicBezTo>
                  <a:pt x="-24100" y="471139"/>
                  <a:pt x="-64988" y="942279"/>
                  <a:pt x="864280" y="1070518"/>
                </a:cubicBezTo>
                <a:cubicBezTo>
                  <a:pt x="1793548" y="1198757"/>
                  <a:pt x="3692972" y="984096"/>
                  <a:pt x="5592397" y="769435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endParaRPr lang="nb-NO" sz="15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59478CF-930F-477E-8E01-8F65FD2936B4}"/>
              </a:ext>
            </a:extLst>
          </p:cNvPr>
          <p:cNvSpPr/>
          <p:nvPr/>
        </p:nvSpPr>
        <p:spPr bwMode="auto">
          <a:xfrm>
            <a:off x="6010588" y="510169"/>
            <a:ext cx="610449" cy="1605776"/>
          </a:xfrm>
          <a:custGeom>
            <a:avLst/>
            <a:gdLst>
              <a:gd name="connsiteX0" fmla="*/ 22195 w 813932"/>
              <a:gd name="connsiteY0" fmla="*/ 2141035 h 2141035"/>
              <a:gd name="connsiteX1" fmla="*/ 100254 w 813932"/>
              <a:gd name="connsiteY1" fmla="*/ 1059366 h 2141035"/>
              <a:gd name="connsiteX2" fmla="*/ 813932 w 813932"/>
              <a:gd name="connsiteY2" fmla="*/ 0 h 214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932" h="2141035">
                <a:moveTo>
                  <a:pt x="22195" y="2141035"/>
                </a:moveTo>
                <a:cubicBezTo>
                  <a:pt x="-4754" y="1778620"/>
                  <a:pt x="-31702" y="1416205"/>
                  <a:pt x="100254" y="1059366"/>
                </a:cubicBezTo>
                <a:cubicBezTo>
                  <a:pt x="232210" y="702527"/>
                  <a:pt x="523071" y="351263"/>
                  <a:pt x="813932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endParaRPr lang="nb-NO" sz="1500"/>
          </a:p>
        </p:txBody>
      </p:sp>
    </p:spTree>
    <p:extLst>
      <p:ext uri="{BB962C8B-B14F-4D97-AF65-F5344CB8AC3E}">
        <p14:creationId xmlns:p14="http://schemas.microsoft.com/office/powerpoint/2010/main" val="16510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9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2F17-B51E-43DF-B5F0-1213200D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51470"/>
            <a:ext cx="4536504" cy="756048"/>
          </a:xfrm>
        </p:spPr>
        <p:txBody>
          <a:bodyPr/>
          <a:lstStyle/>
          <a:p>
            <a:r>
              <a:rPr lang="en-US" dirty="0"/>
              <a:t>Full </a:t>
            </a:r>
            <a:r>
              <a:rPr lang="en-US" dirty="0" err="1"/>
              <a:t>anonymisation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4C65C-2705-41EE-9C0F-12ED397272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13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52F20-BA37-4709-9552-4272862E3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49550"/>
            <a:ext cx="5869071" cy="335039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AA1F10-6A52-4373-8301-5D9655839340}"/>
              </a:ext>
            </a:extLst>
          </p:cNvPr>
          <p:cNvSpPr txBox="1"/>
          <p:nvPr/>
        </p:nvSpPr>
        <p:spPr bwMode="white">
          <a:xfrm>
            <a:off x="7092280" y="1378538"/>
            <a:ext cx="1995153" cy="233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100" dirty="0"/>
              <a:t>Theoretically possible to remove all unique phrases… but the result is worthless</a:t>
            </a:r>
            <a:endParaRPr lang="nb-NO" sz="2100" dirty="0"/>
          </a:p>
        </p:txBody>
      </p:sp>
    </p:spTree>
    <p:extLst>
      <p:ext uri="{BB962C8B-B14F-4D97-AF65-F5344CB8AC3E}">
        <p14:creationId xmlns:p14="http://schemas.microsoft.com/office/powerpoint/2010/main" val="194351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0832-5421-4C41-A6AC-2D7E609B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</a:t>
            </a:r>
            <a:r>
              <a:rPr lang="en-US" dirty="0" err="1"/>
              <a:t>anonymisation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3666B-4CCA-4E5B-9370-D2C3CE2E07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14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8A2C5-94C0-4DB1-93FE-1E6E00887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670" y="1189146"/>
            <a:ext cx="5745100" cy="32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77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3E7F-5D0A-4E10-ABCE-F2EF6EC1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EC224-1830-4FC3-83F9-D486191C6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Text anonymization </a:t>
            </a:r>
          </a:p>
          <a:p>
            <a:r>
              <a:rPr lang="en-US" b="1" dirty="0">
                <a:solidFill>
                  <a:srgbClr val="00B050"/>
                </a:solidFill>
              </a:rPr>
              <a:t>Approaches: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Existing models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Current research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Three open challenges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TAB: Text Anonymization Benchmark</a:t>
            </a:r>
          </a:p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014DA-0A08-4659-B187-74EBB29358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64270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EFC7-77CE-454F-8BD7-939415AD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anonymization approaches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201C-02E2-4FB9-A490-C70E8566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“Perfect” text anonymization may be impossible to achieve</a:t>
            </a:r>
          </a:p>
          <a:p>
            <a:r>
              <a:rPr lang="en-US" dirty="0"/>
              <a:t>But we can still build systems that make re-identification much harder (as a “privacy-enhancing” measure):</a:t>
            </a:r>
          </a:p>
          <a:p>
            <a:pPr lvl="1"/>
            <a:r>
              <a:rPr lang="en-US" dirty="0"/>
              <a:t>Given reasonable assumptions about the background knowledge available to an adversary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84CC3-03DC-47C3-A9F6-35E085BB64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16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2064C-0B7C-458D-A075-F19390290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40395"/>
            <a:ext cx="1191595" cy="119159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9C9726-80C8-4FF5-98C9-5EBA0E133D9E}"/>
              </a:ext>
            </a:extLst>
          </p:cNvPr>
          <p:cNvCxnSpPr>
            <a:cxnSpLocks/>
          </p:cNvCxnSpPr>
          <p:nvPr/>
        </p:nvCxnSpPr>
        <p:spPr bwMode="auto">
          <a:xfrm>
            <a:off x="3262910" y="4026528"/>
            <a:ext cx="194684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8B84155-0AEF-46A2-B1DD-9C29BF0B8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57" y="3591289"/>
            <a:ext cx="1191594" cy="11915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A70B3A-BFEC-4E87-BFC1-FD53DB00EFC9}"/>
              </a:ext>
            </a:extLst>
          </p:cNvPr>
          <p:cNvSpPr txBox="1"/>
          <p:nvPr/>
        </p:nvSpPr>
        <p:spPr bwMode="white">
          <a:xfrm>
            <a:off x="3372895" y="4092214"/>
            <a:ext cx="2160240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Editing/masking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A64B58-09AE-48BB-BCF9-B31A413B7ABA}"/>
              </a:ext>
            </a:extLst>
          </p:cNvPr>
          <p:cNvSpPr/>
          <p:nvPr/>
        </p:nvSpPr>
        <p:spPr bwMode="auto">
          <a:xfrm>
            <a:off x="5856513" y="4230714"/>
            <a:ext cx="270030" cy="7471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C944F-2F3D-40BC-BCEE-D9C9969DB506}"/>
              </a:ext>
            </a:extLst>
          </p:cNvPr>
          <p:cNvSpPr/>
          <p:nvPr/>
        </p:nvSpPr>
        <p:spPr bwMode="auto">
          <a:xfrm>
            <a:off x="5662715" y="4381496"/>
            <a:ext cx="135015" cy="92269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5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86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E05C3-DA44-405E-BDAB-E67A5D6A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NLP methods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22267-65A1-4C75-8556-5C0A56DE4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65531"/>
            <a:ext cx="7488832" cy="3392905"/>
          </a:xfrm>
        </p:spPr>
        <p:txBody>
          <a:bodyPr/>
          <a:lstStyle/>
          <a:p>
            <a:pPr marL="0" indent="0">
              <a:buNone/>
            </a:pP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sequence</a:t>
            </a:r>
            <a:r>
              <a:rPr lang="nb-NO" dirty="0"/>
              <a:t> </a:t>
            </a:r>
            <a:r>
              <a:rPr lang="nb-NO" dirty="0" err="1"/>
              <a:t>labelling</a:t>
            </a:r>
            <a:r>
              <a:rPr lang="nb-NO" dirty="0"/>
              <a:t>:</a:t>
            </a:r>
          </a:p>
          <a:p>
            <a:r>
              <a:rPr lang="nb-NO" sz="2000" dirty="0" err="1"/>
              <a:t>Handcrafted</a:t>
            </a:r>
            <a:r>
              <a:rPr lang="nb-NO" sz="2000" dirty="0"/>
              <a:t> </a:t>
            </a:r>
            <a:r>
              <a:rPr lang="nb-NO" sz="2000" dirty="0" err="1"/>
              <a:t>patterns</a:t>
            </a:r>
            <a:r>
              <a:rPr lang="nb-NO" sz="2000" dirty="0"/>
              <a:t> or neural </a:t>
            </a:r>
            <a:r>
              <a:rPr lang="nb-NO" sz="2000" dirty="0" err="1"/>
              <a:t>nets</a:t>
            </a:r>
            <a:r>
              <a:rPr lang="nb-NO" sz="2000" dirty="0"/>
              <a:t> + </a:t>
            </a:r>
            <a:r>
              <a:rPr lang="nb-NO" sz="2000" dirty="0" err="1"/>
              <a:t>domain</a:t>
            </a:r>
            <a:r>
              <a:rPr lang="nb-NO" sz="2000" dirty="0"/>
              <a:t> </a:t>
            </a:r>
            <a:r>
              <a:rPr lang="nb-NO" sz="2000" dirty="0" err="1"/>
              <a:t>adaptation</a:t>
            </a:r>
            <a:endParaRPr lang="nb-NO" sz="2000" dirty="0"/>
          </a:p>
          <a:p>
            <a:r>
              <a:rPr lang="nb-NO" sz="2000" dirty="0" err="1"/>
              <a:t>Require</a:t>
            </a:r>
            <a:r>
              <a:rPr lang="nb-NO" sz="2000" dirty="0"/>
              <a:t> </a:t>
            </a:r>
            <a:r>
              <a:rPr lang="nb-NO" sz="2000" dirty="0" err="1"/>
              <a:t>labelled</a:t>
            </a:r>
            <a:r>
              <a:rPr lang="nb-NO" sz="2000" dirty="0"/>
              <a:t> data </a:t>
            </a:r>
            <a:r>
              <a:rPr lang="nb-NO" sz="2000" dirty="0" err="1"/>
              <a:t>with</a:t>
            </a:r>
            <a:r>
              <a:rPr lang="nb-NO" sz="2000" dirty="0"/>
              <a:t> </a:t>
            </a:r>
            <a:r>
              <a:rPr lang="nb-NO" sz="2000" i="1" dirty="0" err="1"/>
              <a:t>predefined</a:t>
            </a:r>
            <a:r>
              <a:rPr lang="nb-NO" sz="2000" i="1" dirty="0"/>
              <a:t> </a:t>
            </a:r>
            <a:r>
              <a:rPr lang="nb-NO" sz="2000" i="1" dirty="0" err="1"/>
              <a:t>entity</a:t>
            </a:r>
            <a:r>
              <a:rPr lang="nb-NO" sz="2000" i="1" dirty="0"/>
              <a:t> types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r>
              <a:rPr lang="nb-NO" sz="2000" dirty="0" err="1"/>
              <a:t>Largest</a:t>
            </a:r>
            <a:r>
              <a:rPr lang="nb-NO" sz="2000" dirty="0"/>
              <a:t> </a:t>
            </a:r>
            <a:r>
              <a:rPr lang="nb-NO" sz="2000" dirty="0" err="1"/>
              <a:t>application</a:t>
            </a:r>
            <a:r>
              <a:rPr lang="nb-NO" sz="2000" dirty="0"/>
              <a:t> </a:t>
            </a:r>
            <a:r>
              <a:rPr lang="nb-NO" sz="2000" dirty="0" err="1"/>
              <a:t>domain</a:t>
            </a:r>
            <a:r>
              <a:rPr lang="nb-NO" sz="2000" dirty="0"/>
              <a:t>: </a:t>
            </a:r>
            <a:r>
              <a:rPr lang="nb-NO" sz="2000" b="1" dirty="0" err="1"/>
              <a:t>clinical</a:t>
            </a:r>
            <a:r>
              <a:rPr lang="nb-NO" sz="2000" b="1" dirty="0"/>
              <a:t> data</a:t>
            </a:r>
          </a:p>
          <a:p>
            <a:pPr lvl="2"/>
            <a:r>
              <a:rPr lang="nb-NO" dirty="0" err="1"/>
              <a:t>Notably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en-GB" i="1" dirty="0"/>
              <a:t>2014 i2b2/</a:t>
            </a:r>
            <a:r>
              <a:rPr lang="en-GB" i="1" dirty="0" err="1"/>
              <a:t>UTHealth</a:t>
            </a:r>
            <a:r>
              <a:rPr lang="en-GB" i="1" dirty="0"/>
              <a:t> shared task </a:t>
            </a:r>
            <a:r>
              <a:rPr lang="en-GB" dirty="0"/>
              <a:t>(diabetic patient records) &amp; the </a:t>
            </a:r>
            <a:r>
              <a:rPr lang="en-GB" i="1" dirty="0"/>
              <a:t>2016 CEGS –NGRID shared task</a:t>
            </a:r>
            <a:r>
              <a:rPr lang="en-GB" dirty="0"/>
              <a:t> (psychiatric intake)</a:t>
            </a: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marL="474610" lvl="1" indent="0">
              <a:buNone/>
            </a:pPr>
            <a:endParaRPr lang="nb-NO" dirty="0"/>
          </a:p>
        </p:txBody>
      </p:sp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2D0BC0E9-B0E9-4A48-B788-C04D4B423A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05" y="2550949"/>
            <a:ext cx="5525589" cy="706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925C4-AE57-40DF-9D15-B5672B8A1157}"/>
              </a:ext>
            </a:extLst>
          </p:cNvPr>
          <p:cNvSpPr txBox="1"/>
          <p:nvPr/>
        </p:nvSpPr>
        <p:spPr>
          <a:xfrm>
            <a:off x="6660232" y="270966"/>
            <a:ext cx="6954251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dirty="0" err="1">
                <a:solidFill>
                  <a:srgbClr val="C00000"/>
                </a:solidFill>
              </a:rPr>
              <a:t>Meystre</a:t>
            </a:r>
            <a:r>
              <a:rPr lang="en-GB" sz="1600" dirty="0">
                <a:solidFill>
                  <a:srgbClr val="C00000"/>
                </a:solidFill>
              </a:rPr>
              <a:t> et al. (2010)</a:t>
            </a:r>
          </a:p>
          <a:p>
            <a:pPr>
              <a:lnSpc>
                <a:spcPts val="1600"/>
              </a:lnSpc>
            </a:pPr>
            <a:r>
              <a:rPr lang="en-GB" sz="1600" dirty="0">
                <a:solidFill>
                  <a:srgbClr val="C00000"/>
                </a:solidFill>
              </a:rPr>
              <a:t>Aberdeen et al., 2010)</a:t>
            </a:r>
          </a:p>
          <a:p>
            <a:pPr>
              <a:lnSpc>
                <a:spcPts val="1600"/>
              </a:lnSpc>
            </a:pPr>
            <a:r>
              <a:rPr lang="en-GB" sz="1600" dirty="0" err="1">
                <a:solidFill>
                  <a:srgbClr val="C00000"/>
                </a:solidFill>
              </a:rPr>
              <a:t>Yogarajan</a:t>
            </a:r>
            <a:r>
              <a:rPr lang="en-GB" sz="1600" dirty="0">
                <a:solidFill>
                  <a:srgbClr val="C00000"/>
                </a:solidFill>
              </a:rPr>
              <a:t> et al. (2018)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37798-9B83-42ED-AFC8-14DBBAC0DF42}"/>
              </a:ext>
            </a:extLst>
          </p:cNvPr>
          <p:cNvSpPr txBox="1"/>
          <p:nvPr/>
        </p:nvSpPr>
        <p:spPr>
          <a:xfrm>
            <a:off x="6628049" y="1027014"/>
            <a:ext cx="2678531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dirty="0" err="1">
                <a:solidFill>
                  <a:srgbClr val="C00000"/>
                </a:solidFill>
              </a:rPr>
              <a:t>Dernoncourt</a:t>
            </a:r>
            <a:r>
              <a:rPr lang="en-GB" sz="1600" dirty="0">
                <a:solidFill>
                  <a:srgbClr val="C00000"/>
                </a:solidFill>
              </a:rPr>
              <a:t> et al. (2017) </a:t>
            </a:r>
          </a:p>
          <a:p>
            <a:pPr>
              <a:lnSpc>
                <a:spcPts val="1600"/>
              </a:lnSpc>
            </a:pPr>
            <a:r>
              <a:rPr lang="en-GB" sz="1600" dirty="0">
                <a:solidFill>
                  <a:srgbClr val="C00000"/>
                </a:solidFill>
              </a:rPr>
              <a:t>Liu et al. (2017)</a:t>
            </a:r>
          </a:p>
          <a:p>
            <a:pPr>
              <a:lnSpc>
                <a:spcPts val="1600"/>
              </a:lnSpc>
            </a:pPr>
            <a:r>
              <a:rPr lang="en-GB" sz="1600" dirty="0">
                <a:solidFill>
                  <a:srgbClr val="C00000"/>
                </a:solidFill>
              </a:rPr>
              <a:t>Hartman et al. (2020)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9F3102-7C14-4C05-BD2C-AD3E013DD19E}"/>
              </a:ext>
            </a:extLst>
          </p:cNvPr>
          <p:cNvSpPr txBox="1"/>
          <p:nvPr/>
        </p:nvSpPr>
        <p:spPr>
          <a:xfrm>
            <a:off x="3419796" y="4722184"/>
            <a:ext cx="4785176" cy="300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>
                <a:solidFill>
                  <a:srgbClr val="C00000"/>
                </a:solidFill>
              </a:rPr>
              <a:t>Stubbs and Uzuner (2015), Stubbs et al. (2017)</a:t>
            </a:r>
          </a:p>
        </p:txBody>
      </p:sp>
    </p:spTree>
    <p:extLst>
      <p:ext uri="{BB962C8B-B14F-4D97-AF65-F5344CB8AC3E}">
        <p14:creationId xmlns:p14="http://schemas.microsoft.com/office/powerpoint/2010/main" val="1322501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E05C3-DA44-405E-BDAB-E67A5D6A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NLP methods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22267-65A1-4C75-8556-5C0A56DE4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+ </a:t>
            </a:r>
            <a:r>
              <a:rPr lang="nb-NO" i="1" dirty="0" err="1"/>
              <a:t>obfuscation</a:t>
            </a:r>
            <a:r>
              <a:rPr lang="nb-NO" i="1" dirty="0"/>
              <a:t> </a:t>
            </a:r>
            <a:r>
              <a:rPr lang="nb-NO" i="1" dirty="0" err="1"/>
              <a:t>methods</a:t>
            </a:r>
            <a:r>
              <a:rPr lang="nb-NO" i="1" dirty="0"/>
              <a:t> </a:t>
            </a:r>
            <a:r>
              <a:rPr lang="nb-NO" dirty="0"/>
              <a:t>to </a:t>
            </a:r>
            <a:r>
              <a:rPr lang="nb-NO" dirty="0" err="1"/>
              <a:t>conceal</a:t>
            </a:r>
            <a:r>
              <a:rPr lang="nb-NO" dirty="0"/>
              <a:t> </a:t>
            </a:r>
            <a:r>
              <a:rPr lang="nb-NO" dirty="0" err="1"/>
              <a:t>particular</a:t>
            </a:r>
            <a:r>
              <a:rPr lang="nb-NO" dirty="0"/>
              <a:t> personal </a:t>
            </a:r>
            <a:r>
              <a:rPr lang="nb-NO" dirty="0" err="1"/>
              <a:t>attributes</a:t>
            </a:r>
            <a:r>
              <a:rPr lang="nb-NO" dirty="0"/>
              <a:t> (</a:t>
            </a:r>
            <a:r>
              <a:rPr lang="nb-NO" dirty="0" err="1"/>
              <a:t>gender</a:t>
            </a:r>
            <a:r>
              <a:rPr lang="nb-NO" dirty="0"/>
              <a:t>, </a:t>
            </a:r>
            <a:r>
              <a:rPr lang="nb-NO" dirty="0" err="1"/>
              <a:t>ethnicity</a:t>
            </a:r>
            <a:r>
              <a:rPr lang="nb-NO" dirty="0"/>
              <a:t>, </a:t>
            </a:r>
            <a:r>
              <a:rPr lang="nb-NO" dirty="0" err="1"/>
              <a:t>sexual</a:t>
            </a:r>
            <a:r>
              <a:rPr lang="nb-NO" dirty="0"/>
              <a:t> </a:t>
            </a:r>
            <a:r>
              <a:rPr lang="nb-NO" dirty="0" err="1"/>
              <a:t>orientation</a:t>
            </a:r>
            <a:r>
              <a:rPr lang="nb-NO" dirty="0"/>
              <a:t>, etc.)</a:t>
            </a:r>
          </a:p>
          <a:p>
            <a:pPr lvl="1"/>
            <a:r>
              <a:rPr lang="nb-NO" dirty="0" err="1"/>
              <a:t>Either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itself</a:t>
            </a:r>
            <a:r>
              <a:rPr lang="nb-NO" dirty="0"/>
              <a:t>, or from latent </a:t>
            </a:r>
            <a:r>
              <a:rPr lang="nb-NO" dirty="0" err="1"/>
              <a:t>representations</a:t>
            </a:r>
            <a:r>
              <a:rPr lang="nb-NO" dirty="0"/>
              <a:t> </a:t>
            </a:r>
            <a:r>
              <a:rPr lang="nb-NO" dirty="0" err="1"/>
              <a:t>derived</a:t>
            </a:r>
            <a:r>
              <a:rPr lang="nb-NO" dirty="0"/>
              <a:t> from it</a:t>
            </a:r>
          </a:p>
          <a:p>
            <a:pPr lvl="1"/>
            <a:r>
              <a:rPr lang="nb-NO" dirty="0" err="1"/>
              <a:t>Lexical</a:t>
            </a:r>
            <a:r>
              <a:rPr lang="nb-NO" dirty="0"/>
              <a:t> </a:t>
            </a:r>
            <a:r>
              <a:rPr lang="nb-NO" dirty="0" err="1"/>
              <a:t>substitution</a:t>
            </a:r>
            <a:r>
              <a:rPr lang="nb-NO" dirty="0"/>
              <a:t>                                                             </a:t>
            </a:r>
            <a:r>
              <a:rPr lang="nb-NO" dirty="0" err="1"/>
              <a:t>adversarial</a:t>
            </a:r>
            <a:r>
              <a:rPr lang="nb-NO" dirty="0"/>
              <a:t> </a:t>
            </a:r>
            <a:r>
              <a:rPr lang="nb-NO" dirty="0" err="1"/>
              <a:t>learning</a:t>
            </a:r>
            <a:r>
              <a:rPr lang="nb-NO" dirty="0"/>
              <a:t>                                                     </a:t>
            </a:r>
            <a:r>
              <a:rPr lang="nb-NO" dirty="0" err="1"/>
              <a:t>reinforcement</a:t>
            </a:r>
            <a:r>
              <a:rPr lang="nb-NO" dirty="0"/>
              <a:t> </a:t>
            </a:r>
            <a:r>
              <a:rPr lang="nb-NO" dirty="0" err="1"/>
              <a:t>learning</a:t>
            </a:r>
            <a:r>
              <a:rPr lang="nb-NO" dirty="0"/>
              <a:t>                                                       </a:t>
            </a:r>
            <a:r>
              <a:rPr lang="nb-NO" dirty="0" err="1"/>
              <a:t>encryption</a:t>
            </a: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3B1367-A120-483F-AC28-95241DAAB3EF}"/>
              </a:ext>
            </a:extLst>
          </p:cNvPr>
          <p:cNvSpPr txBox="1"/>
          <p:nvPr/>
        </p:nvSpPr>
        <p:spPr>
          <a:xfrm>
            <a:off x="5602094" y="3568249"/>
            <a:ext cx="3127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Mosallanezhad et al. (2019)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9D9DD8-D02E-44BA-923E-AB296A6062E6}"/>
              </a:ext>
            </a:extLst>
          </p:cNvPr>
          <p:cNvSpPr txBox="1"/>
          <p:nvPr/>
        </p:nvSpPr>
        <p:spPr>
          <a:xfrm>
            <a:off x="5620642" y="2787774"/>
            <a:ext cx="3127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Elazar and Goldberg (2018)</a:t>
            </a:r>
          </a:p>
          <a:p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Friedrich et al (2019)</a:t>
            </a:r>
          </a:p>
          <a:p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 et al. (2019)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1BBD63-601F-456E-AFE6-0BBDEC92198B}"/>
              </a:ext>
            </a:extLst>
          </p:cNvPr>
          <p:cNvSpPr txBox="1"/>
          <p:nvPr/>
        </p:nvSpPr>
        <p:spPr>
          <a:xfrm>
            <a:off x="5580112" y="2499742"/>
            <a:ext cx="38478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Reddy and Knight (2016)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ECD7B-A212-45A7-9BD8-EECBAD56E3E5}"/>
              </a:ext>
            </a:extLst>
          </p:cNvPr>
          <p:cNvSpPr txBox="1"/>
          <p:nvPr/>
        </p:nvSpPr>
        <p:spPr>
          <a:xfrm>
            <a:off x="5620642" y="3863140"/>
            <a:ext cx="4310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Huang et al., 2020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A302304-1E71-4CC0-9CFF-9F729AFD5702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3707904" y="2669019"/>
            <a:ext cx="1872208" cy="26277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BC77C7-367E-4B73-A80B-79C2A6831E79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080883" y="3615881"/>
            <a:ext cx="1521211" cy="12164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3202AA-C042-4DD2-9987-B8D9AD64B2F2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627784" y="3954435"/>
            <a:ext cx="2992858" cy="779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6EF1259-9BA1-4CF5-89D6-65A538B3CA1B}"/>
              </a:ext>
            </a:extLst>
          </p:cNvPr>
          <p:cNvCxnSpPr>
            <a:cxnSpLocks/>
          </p:cNvCxnSpPr>
          <p:nvPr/>
        </p:nvCxnSpPr>
        <p:spPr>
          <a:xfrm flipV="1">
            <a:off x="3779912" y="3003798"/>
            <a:ext cx="1840730" cy="2008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1D85857-4898-4144-8B8F-96378C3F6EB3}"/>
              </a:ext>
            </a:extLst>
          </p:cNvPr>
          <p:cNvSpPr txBox="1"/>
          <p:nvPr/>
        </p:nvSpPr>
        <p:spPr bwMode="white">
          <a:xfrm>
            <a:off x="1997172" y="4309377"/>
            <a:ext cx="568863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baseline="0" dirty="0"/>
              <a:t>Useful and important techniques, but address a different problem than text anonymization</a:t>
            </a:r>
            <a:endParaRPr lang="nb-NO" baseline="0" dirty="0"/>
          </a:p>
        </p:txBody>
      </p:sp>
    </p:spTree>
    <p:extLst>
      <p:ext uri="{BB962C8B-B14F-4D97-AF65-F5344CB8AC3E}">
        <p14:creationId xmlns:p14="http://schemas.microsoft.com/office/powerpoint/2010/main" val="1746416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6AF57-6317-4006-86F8-590539FD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36379"/>
            <a:ext cx="8496944" cy="756044"/>
          </a:xfrm>
        </p:spPr>
        <p:txBody>
          <a:bodyPr/>
          <a:lstStyle/>
          <a:p>
            <a:r>
              <a:rPr lang="nb-NO" dirty="0" err="1"/>
              <a:t>Privacy</a:t>
            </a:r>
            <a:r>
              <a:rPr lang="nb-NO" dirty="0"/>
              <a:t>-preserving data </a:t>
            </a:r>
            <a:r>
              <a:rPr lang="nb-NO" dirty="0" err="1"/>
              <a:t>publishing</a:t>
            </a:r>
            <a:r>
              <a:rPr lang="nb-NO" dirty="0"/>
              <a:t> (PPDP)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5241A-7494-4357-9BA3-7551ACCFB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1" y="1410789"/>
            <a:ext cx="6480718" cy="2986753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= Privacy-first approach that explicitly reasons over </a:t>
            </a:r>
            <a:r>
              <a:rPr lang="nb-NO" i="1"/>
              <a:t>disclosure risk </a:t>
            </a:r>
            <a:r>
              <a:rPr lang="nb-NO"/>
              <a:t>based on a </a:t>
            </a:r>
            <a:r>
              <a:rPr lang="nb-NO" i="1"/>
              <a:t>privacy model </a:t>
            </a:r>
            <a:r>
              <a:rPr lang="nb-NO"/>
              <a:t>(often </a:t>
            </a:r>
            <a:r>
              <a:rPr lang="nb-NO" i="1"/>
              <a:t>k-anonymity</a:t>
            </a:r>
            <a:r>
              <a:rPr lang="nb-NO"/>
              <a:t> and its variants)</a:t>
            </a:r>
          </a:p>
          <a:p>
            <a:pPr>
              <a:spcBef>
                <a:spcPts val="600"/>
              </a:spcBef>
            </a:pPr>
            <a:r>
              <a:rPr lang="nb-NO"/>
              <a:t>K-safety</a:t>
            </a:r>
          </a:p>
          <a:p>
            <a:pPr>
              <a:spcBef>
                <a:spcPts val="600"/>
              </a:spcBef>
            </a:pPr>
            <a:r>
              <a:rPr lang="nb-NO"/>
              <a:t>K-confusability</a:t>
            </a:r>
          </a:p>
          <a:p>
            <a:pPr>
              <a:spcBef>
                <a:spcPts val="600"/>
              </a:spcBef>
            </a:pPr>
            <a:r>
              <a:rPr lang="nb-NO"/>
              <a:t>t-plausibility</a:t>
            </a:r>
          </a:p>
          <a:p>
            <a:pPr>
              <a:spcBef>
                <a:spcPts val="600"/>
              </a:spcBef>
            </a:pPr>
            <a:r>
              <a:rPr lang="nb-NO"/>
              <a:t>C-sanitize</a:t>
            </a:r>
          </a:p>
          <a:p>
            <a:endParaRPr lang="nb-NO"/>
          </a:p>
          <a:p>
            <a:pPr marL="0" indent="0">
              <a:buNone/>
            </a:pPr>
            <a:endParaRPr lang="nb-NO"/>
          </a:p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2E2A2-E3EC-40B5-9582-509B8E6F0AFC}"/>
              </a:ext>
            </a:extLst>
          </p:cNvPr>
          <p:cNvSpPr txBox="1"/>
          <p:nvPr/>
        </p:nvSpPr>
        <p:spPr>
          <a:xfrm>
            <a:off x="4241132" y="2693703"/>
            <a:ext cx="3429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Chakaravarthy et al. (2008)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05FD60-AB9F-4271-9B42-C240676627D2}"/>
              </a:ext>
            </a:extLst>
          </p:cNvPr>
          <p:cNvSpPr txBox="1"/>
          <p:nvPr/>
        </p:nvSpPr>
        <p:spPr>
          <a:xfrm>
            <a:off x="4241132" y="3090747"/>
            <a:ext cx="3429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Cumby and Ghani (2011),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AF976B-12B1-4B59-943D-50D526866CF1}"/>
              </a:ext>
            </a:extLst>
          </p:cNvPr>
          <p:cNvSpPr txBox="1"/>
          <p:nvPr/>
        </p:nvSpPr>
        <p:spPr>
          <a:xfrm>
            <a:off x="4241132" y="3529618"/>
            <a:ext cx="3429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Anandan et al. (2012)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2CA082-7580-4BAE-B5AF-D8E9C1A50F63}"/>
              </a:ext>
            </a:extLst>
          </p:cNvPr>
          <p:cNvSpPr txBox="1"/>
          <p:nvPr/>
        </p:nvSpPr>
        <p:spPr>
          <a:xfrm>
            <a:off x="4193005" y="3963579"/>
            <a:ext cx="3429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Sánchez and Batet (2016, 2017)</a:t>
            </a:r>
          </a:p>
        </p:txBody>
      </p:sp>
    </p:spTree>
    <p:extLst>
      <p:ext uri="{BB962C8B-B14F-4D97-AF65-F5344CB8AC3E}">
        <p14:creationId xmlns:p14="http://schemas.microsoft.com/office/powerpoint/2010/main" val="110610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E874-91A7-4811-85BE-5D8F5CBD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intro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C907D-3B48-4213-B55E-C2284485D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69826"/>
            <a:ext cx="7488832" cy="3086100"/>
          </a:xfrm>
        </p:spPr>
        <p:txBody>
          <a:bodyPr/>
          <a:lstStyle/>
          <a:p>
            <a:r>
              <a:rPr lang="en-US" dirty="0"/>
              <a:t>Senior researcher at the Norwegian                Computing Center + lecturer at the                    University of Oslo</a:t>
            </a:r>
          </a:p>
          <a:p>
            <a:r>
              <a:rPr lang="en-US" dirty="0"/>
              <a:t>Some of my research interests:</a:t>
            </a:r>
          </a:p>
          <a:p>
            <a:pPr lvl="1"/>
            <a:r>
              <a:rPr lang="en-US" dirty="0"/>
              <a:t>Dialogue systems and conversational modelling</a:t>
            </a:r>
          </a:p>
          <a:p>
            <a:pPr lvl="1"/>
            <a:r>
              <a:rPr lang="en-US" dirty="0"/>
              <a:t>Privacy-enhancing NLP</a:t>
            </a:r>
          </a:p>
          <a:p>
            <a:pPr lvl="1"/>
            <a:r>
              <a:rPr lang="en-US" dirty="0"/>
              <a:t>Weak supervision</a:t>
            </a:r>
          </a:p>
          <a:p>
            <a:pPr lvl="1"/>
            <a:r>
              <a:rPr lang="en-US" dirty="0"/>
              <a:t>Multilingual resources (</a:t>
            </a:r>
            <a:r>
              <a:rPr lang="en-US" dirty="0" err="1"/>
              <a:t>OpenSubtitles</a:t>
            </a:r>
            <a:r>
              <a:rPr lang="en-US" dirty="0"/>
              <a:t>)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E3E6F-FDF8-4084-A5A1-0B37CC504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</a:t>
            </a:fld>
            <a:endParaRPr lang="en-GB" noProof="0" dirty="0"/>
          </a:p>
        </p:txBody>
      </p:sp>
      <p:pic>
        <p:nvPicPr>
          <p:cNvPr id="1026" name="Picture 2" descr="Senior research scientist Pierre Lison and robot Pepper">
            <a:extLst>
              <a:ext uri="{FF2B5EF4-FFF2-40B4-BE49-F238E27FC236}">
                <a16:creationId xmlns:a16="http://schemas.microsoft.com/office/drawing/2014/main" id="{260CDCF5-2600-46EB-AF00-49BDBCC56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3405"/>
            <a:ext cx="2962266" cy="19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940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094DE47-69FC-4AB0-A48B-A2B931DE1ECA}"/>
              </a:ext>
            </a:extLst>
          </p:cNvPr>
          <p:cNvGrpSpPr/>
          <p:nvPr/>
        </p:nvGrpSpPr>
        <p:grpSpPr>
          <a:xfrm>
            <a:off x="274614" y="1426974"/>
            <a:ext cx="8185818" cy="3547383"/>
            <a:chOff x="-929688" y="2620680"/>
            <a:chExt cx="8185818" cy="35473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31EE8F-AB3C-4B18-8E3A-F8F8BB36729F}"/>
                </a:ext>
              </a:extLst>
            </p:cNvPr>
            <p:cNvSpPr/>
            <p:nvPr/>
          </p:nvSpPr>
          <p:spPr>
            <a:xfrm>
              <a:off x="-929688" y="5541046"/>
              <a:ext cx="995726" cy="6270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DF39500-515D-4663-8332-8202DE163891}"/>
                </a:ext>
              </a:extLst>
            </p:cNvPr>
            <p:cNvSpPr txBox="1"/>
            <p:nvPr/>
          </p:nvSpPr>
          <p:spPr>
            <a:xfrm>
              <a:off x="-664750" y="2871287"/>
              <a:ext cx="3490732" cy="193899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nb-NO" b="1" dirty="0">
                  <a:latin typeface="Arial" panose="020B0604020202020204" pitchFamily="34" charset="0"/>
                  <a:cs typeface="Arial" panose="020B0604020202020204" pitchFamily="34" charset="0"/>
                </a:rPr>
                <a:t>Inputs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85750" indent="-285750">
                <a:buFontTx/>
                <a:buChar char="-"/>
              </a:pPr>
              <a:r>
                <a:rPr lang="nb-NO" dirty="0" err="1">
                  <a:latin typeface="Arial" panose="020B0604020202020204" pitchFamily="34" charset="0"/>
                  <a:cs typeface="Arial" panose="020B0604020202020204" pitchFamily="34" charset="0"/>
                </a:rPr>
                <a:t>Document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i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nb-NO" dirty="0" err="1">
                  <a:latin typeface="Arial" panose="020B0604020202020204" pitchFamily="34" charset="0"/>
                  <a:cs typeface="Arial" panose="020B0604020202020204" pitchFamily="34" charset="0"/>
                </a:rPr>
                <a:t>defined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 as a </a:t>
              </a:r>
              <a:r>
                <a:rPr lang="nb-NO" dirty="0" err="1">
                  <a:latin typeface="Arial" panose="020B0604020202020204" pitchFamily="34" charset="0"/>
                  <a:cs typeface="Arial" panose="020B0604020202020204" pitchFamily="34" charset="0"/>
                </a:rPr>
                <a:t>collection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 terms)</a:t>
              </a:r>
            </a:p>
            <a:p>
              <a:pPr marL="285750" indent="-285750">
                <a:buFontTx/>
                <a:buChar char="-"/>
              </a:pP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List </a:t>
              </a:r>
              <a:r>
                <a:rPr lang="nb-NO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dirty="0" err="1">
                  <a:latin typeface="Arial" panose="020B0604020202020204" pitchFamily="34" charset="0"/>
                  <a:cs typeface="Arial" panose="020B0604020202020204" pitchFamily="34" charset="0"/>
                </a:rPr>
                <a:t>individuals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nb-NO" dirty="0" err="1">
                  <a:latin typeface="Arial" panose="020B0604020202020204" pitchFamily="34" charset="0"/>
                  <a:cs typeface="Arial" panose="020B0604020202020204" pitchFamily="34" charset="0"/>
                </a:rPr>
                <a:t>entities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i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 to </a:t>
              </a:r>
              <a:r>
                <a:rPr lang="nb-NO" dirty="0" err="1">
                  <a:latin typeface="Arial" panose="020B0604020202020204" pitchFamily="34" charset="0"/>
                  <a:cs typeface="Arial" panose="020B0604020202020204" pitchFamily="34" charset="0"/>
                </a:rPr>
                <a:t>protect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nb-NO" i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285750" indent="-285750">
                <a:buFontTx/>
                <a:buChar char="-"/>
              </a:pPr>
              <a:r>
                <a:rPr lang="nb-NO" dirty="0" err="1">
                  <a:latin typeface="Arial" panose="020B0604020202020204" pitchFamily="34" charset="0"/>
                  <a:cs typeface="Arial" panose="020B0604020202020204" pitchFamily="34" charset="0"/>
                </a:rPr>
                <a:t>Background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dirty="0" err="1"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i="1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9A1909-37EC-4B07-8556-E92E70C642B9}"/>
                </a:ext>
              </a:extLst>
            </p:cNvPr>
            <p:cNvSpPr txBox="1"/>
            <p:nvPr/>
          </p:nvSpPr>
          <p:spPr>
            <a:xfrm>
              <a:off x="4127860" y="2881582"/>
              <a:ext cx="3128270" cy="163121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nb-NO" b="1" dirty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nb-NO" dirty="0" err="1">
                  <a:latin typeface="Arial" panose="020B0604020202020204" pitchFamily="34" charset="0"/>
                  <a:cs typeface="Arial" panose="020B0604020202020204" pitchFamily="34" charset="0"/>
                </a:rPr>
                <a:t>Edited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dirty="0" err="1">
                  <a:latin typeface="Arial" panose="020B0604020202020204" pitchFamily="34" charset="0"/>
                  <a:cs typeface="Arial" panose="020B0604020202020204" pitchFamily="34" charset="0"/>
                </a:rPr>
                <a:t>document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 d’ </a:t>
              </a:r>
              <a:r>
                <a:rPr lang="nb-NO" dirty="0" err="1">
                  <a:latin typeface="Arial" panose="020B0604020202020204" pitchFamily="34" charset="0"/>
                  <a:cs typeface="Arial" panose="020B0604020202020204" pitchFamily="34" charset="0"/>
                </a:rPr>
                <a:t>such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dirty="0" err="1">
                  <a:latin typeface="Arial" panose="020B0604020202020204" pitchFamily="34" charset="0"/>
                  <a:cs typeface="Arial" panose="020B0604020202020204" pitchFamily="34" charset="0"/>
                </a:rPr>
                <a:t>that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dirty="0" err="1"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dirty="0" err="1">
                  <a:latin typeface="Arial" panose="020B0604020202020204" pitchFamily="34" charset="0"/>
                  <a:cs typeface="Arial" panose="020B0604020202020204" pitchFamily="34" charset="0"/>
                </a:rPr>
                <a:t>remaining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 terms </a:t>
              </a:r>
              <a:r>
                <a:rPr lang="nb-NO" dirty="0" err="1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 longer </a:t>
              </a:r>
              <a:r>
                <a:rPr lang="nb-NO" dirty="0" err="1">
                  <a:latin typeface="Arial" panose="020B0604020202020204" pitchFamily="34" charset="0"/>
                  <a:cs typeface="Arial" panose="020B0604020202020204" pitchFamily="34" charset="0"/>
                </a:rPr>
                <a:t>identify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dirty="0" err="1">
                  <a:latin typeface="Arial" panose="020B0604020202020204" pitchFamily="34" charset="0"/>
                  <a:cs typeface="Arial" panose="020B0604020202020204" pitchFamily="34" charset="0"/>
                </a:rPr>
                <a:t>any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dirty="0" err="1">
                  <a:latin typeface="Arial" panose="020B0604020202020204" pitchFamily="34" charset="0"/>
                  <a:cs typeface="Arial" panose="020B0604020202020204" pitchFamily="34" charset="0"/>
                </a:rPr>
                <a:t>individual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nb-NO" dirty="0" err="1">
                  <a:latin typeface="Arial" panose="020B0604020202020204" pitchFamily="34" charset="0"/>
                  <a:cs typeface="Arial" panose="020B0604020202020204" pitchFamily="34" charset="0"/>
                </a:rPr>
                <a:t>entity</a:t>
              </a:r>
              <a:r>
                <a:rPr lang="nb-NO" dirty="0">
                  <a:latin typeface="Arial" panose="020B0604020202020204" pitchFamily="34" charset="0"/>
                  <a:cs typeface="Arial" panose="020B0604020202020204" pitchFamily="34" charset="0"/>
                </a:rPr>
                <a:t> in C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C7DE9BEC-3913-4869-A841-0F71AEABB86C}"/>
                </a:ext>
              </a:extLst>
            </p:cNvPr>
            <p:cNvSpPr/>
            <p:nvPr/>
          </p:nvSpPr>
          <p:spPr>
            <a:xfrm>
              <a:off x="2967102" y="3303975"/>
              <a:ext cx="942313" cy="1654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29763E-BC2F-452C-9616-3DFD73237ABC}"/>
                </a:ext>
              </a:extLst>
            </p:cNvPr>
            <p:cNvSpPr txBox="1"/>
            <p:nvPr/>
          </p:nvSpPr>
          <p:spPr>
            <a:xfrm>
              <a:off x="2029082" y="2620680"/>
              <a:ext cx="17706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2400" dirty="0">
                  <a:latin typeface="Arial" panose="020B0604020202020204" pitchFamily="34" charset="0"/>
                  <a:cs typeface="Arial" panose="020B0604020202020204" pitchFamily="34" charset="0"/>
                </a:rPr>
                <a:t>C-</a:t>
              </a:r>
              <a:r>
                <a:rPr lang="nb-NO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sanitize</a:t>
              </a:r>
              <a:r>
                <a:rPr lang="nb-NO" sz="24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E5E469E-C5FD-467F-9C43-55C5E6E18009}"/>
              </a:ext>
            </a:extLst>
          </p:cNvPr>
          <p:cNvSpPr txBox="1"/>
          <p:nvPr/>
        </p:nvSpPr>
        <p:spPr>
          <a:xfrm>
            <a:off x="2404807" y="3885675"/>
            <a:ext cx="54178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Information-theoretic approach based on pointwise mutual information (PMI)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PMI estimated from web occurrence counts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4CA84CF-A2A6-46D9-97F3-DF1D992F9FD2}"/>
              </a:ext>
            </a:extLst>
          </p:cNvPr>
          <p:cNvCxnSpPr>
            <a:cxnSpLocks/>
          </p:cNvCxnSpPr>
          <p:nvPr/>
        </p:nvCxnSpPr>
        <p:spPr>
          <a:xfrm flipH="1">
            <a:off x="4860032" y="3280444"/>
            <a:ext cx="472131" cy="570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C3558AC3-4C77-4031-A6E5-86DB6AEF8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36379"/>
            <a:ext cx="8496944" cy="756044"/>
          </a:xfrm>
        </p:spPr>
        <p:txBody>
          <a:bodyPr/>
          <a:lstStyle/>
          <a:p>
            <a:r>
              <a:rPr lang="nb-NO" dirty="0" err="1"/>
              <a:t>Privacy</a:t>
            </a:r>
            <a:r>
              <a:rPr lang="nb-NO" dirty="0"/>
              <a:t>-preserving data </a:t>
            </a:r>
            <a:r>
              <a:rPr lang="nb-NO" dirty="0" err="1"/>
              <a:t>publishing</a:t>
            </a:r>
            <a:r>
              <a:rPr lang="nb-NO" dirty="0"/>
              <a:t> (PPDP)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919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213F-2F92-4E1C-AC6D-8216AD6CA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Limitations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B488A-38BC-4518-893A-9AD14AF80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49530"/>
            <a:ext cx="4149082" cy="3086099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NLP </a:t>
            </a:r>
            <a:r>
              <a:rPr lang="nb-NO" b="1" dirty="0" err="1"/>
              <a:t>methods</a:t>
            </a:r>
            <a:r>
              <a:rPr lang="nb-NO" dirty="0"/>
              <a:t>: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nb-NO" sz="2200" dirty="0"/>
              <a:t>Do not </a:t>
            </a:r>
            <a:r>
              <a:rPr lang="nb-NO" sz="2200" dirty="0" err="1"/>
              <a:t>remove</a:t>
            </a:r>
            <a:r>
              <a:rPr lang="nb-NO" sz="2200" dirty="0"/>
              <a:t> </a:t>
            </a:r>
            <a:r>
              <a:rPr lang="nb-NO" sz="2200" i="1" dirty="0" err="1"/>
              <a:t>enough</a:t>
            </a:r>
            <a:r>
              <a:rPr lang="nb-NO" sz="2200" dirty="0"/>
              <a:t> (</a:t>
            </a:r>
            <a:r>
              <a:rPr lang="nb-NO" sz="2200" dirty="0" err="1"/>
              <a:t>restricted</a:t>
            </a:r>
            <a:r>
              <a:rPr lang="nb-NO" sz="2200" dirty="0"/>
              <a:t> to </a:t>
            </a:r>
            <a:r>
              <a:rPr lang="nb-NO" sz="2200" dirty="0" err="1"/>
              <a:t>predefined</a:t>
            </a:r>
            <a:r>
              <a:rPr lang="nb-NO" sz="2200" dirty="0"/>
              <a:t> </a:t>
            </a:r>
            <a:r>
              <a:rPr lang="nb-NO" sz="2200" dirty="0" err="1"/>
              <a:t>categories</a:t>
            </a:r>
            <a:r>
              <a:rPr lang="nb-NO" sz="2200" dirty="0"/>
              <a:t>)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nb-NO" sz="2200" dirty="0" err="1"/>
              <a:t>Remove</a:t>
            </a:r>
            <a:r>
              <a:rPr lang="nb-NO" sz="2200" dirty="0"/>
              <a:t> </a:t>
            </a:r>
            <a:r>
              <a:rPr lang="nb-NO" sz="2200" i="1" dirty="0" err="1"/>
              <a:t>too</a:t>
            </a:r>
            <a:r>
              <a:rPr lang="nb-NO" sz="2200" i="1" dirty="0"/>
              <a:t> </a:t>
            </a:r>
            <a:r>
              <a:rPr lang="nb-NO" sz="2200" i="1" dirty="0" err="1"/>
              <a:t>much</a:t>
            </a:r>
            <a:r>
              <a:rPr lang="nb-NO" sz="2200" i="1" dirty="0"/>
              <a:t> </a:t>
            </a:r>
            <a:r>
              <a:rPr lang="nb-NO" sz="2200" dirty="0"/>
              <a:t>(</a:t>
            </a:r>
            <a:r>
              <a:rPr lang="nb-NO" sz="2200" dirty="0" err="1"/>
              <a:t>no</a:t>
            </a:r>
            <a:r>
              <a:rPr lang="nb-NO" sz="2200" dirty="0"/>
              <a:t> </a:t>
            </a:r>
            <a:r>
              <a:rPr lang="nb-NO" sz="2200" dirty="0" err="1"/>
              <a:t>account</a:t>
            </a:r>
            <a:r>
              <a:rPr lang="nb-NO" sz="2200" dirty="0"/>
              <a:t> </a:t>
            </a:r>
            <a:r>
              <a:rPr lang="nb-NO" sz="2200" dirty="0" err="1"/>
              <a:t>of</a:t>
            </a:r>
            <a:r>
              <a:rPr lang="nb-NO" sz="2200" dirty="0"/>
              <a:t> </a:t>
            </a:r>
            <a:r>
              <a:rPr lang="nb-NO" sz="2200" dirty="0" err="1"/>
              <a:t>disclosure</a:t>
            </a:r>
            <a:r>
              <a:rPr lang="nb-NO" sz="2200" dirty="0"/>
              <a:t> risk)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nb-NO" sz="2200" dirty="0"/>
              <a:t>Focus </a:t>
            </a:r>
            <a:r>
              <a:rPr lang="nb-NO" sz="2200" dirty="0" err="1"/>
              <a:t>on</a:t>
            </a:r>
            <a:r>
              <a:rPr lang="nb-NO" sz="2200" dirty="0"/>
              <a:t> </a:t>
            </a:r>
            <a:r>
              <a:rPr lang="nb-NO" sz="2200" dirty="0" err="1"/>
              <a:t>detection</a:t>
            </a:r>
            <a:r>
              <a:rPr lang="nb-NO" sz="2200" dirty="0"/>
              <a:t>, not </a:t>
            </a:r>
            <a:r>
              <a:rPr lang="nb-NO" sz="2200" dirty="0" err="1"/>
              <a:t>editing</a:t>
            </a:r>
            <a:endParaRPr lang="en-GB" sz="2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2FC105-EF90-4113-A3D4-BD9819A4B181}"/>
              </a:ext>
            </a:extLst>
          </p:cNvPr>
          <p:cNvSpPr txBox="1">
            <a:spLocks/>
          </p:cNvSpPr>
          <p:nvPr/>
        </p:nvSpPr>
        <p:spPr>
          <a:xfrm>
            <a:off x="4705672" y="1142997"/>
            <a:ext cx="3429001" cy="30860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457154" marR="0" lvl="0" indent="-457154" algn="l" defTabSz="914400" rtl="0" eaLnBrk="1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80000"/>
              <a:buFont typeface="Times New Roman" pitchFamily="18"/>
              <a:buChar char="►"/>
              <a:tabLst/>
              <a:defRPr lang="nb-NO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L="893670" marR="0" lvl="1" indent="-419060" algn="l" defTabSz="914400" rtl="0" eaLnBrk="1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▪"/>
              <a:tabLst/>
              <a:defRPr lang="nb-NO" sz="22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1230188" marR="0" lvl="2" indent="-380966" algn="l" defTabSz="914400" rtl="0" eaLnBrk="1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◦"/>
              <a:tabLst/>
              <a:defRPr lang="nb-NO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1622264" marR="0" lvl="3" indent="-380966" algn="l" defTabSz="914400" rtl="0" eaLnBrk="1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·"/>
              <a:tabLst/>
              <a:defRPr lang="nb-NO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06403" marR="0" lvl="4" indent="-380966" algn="l" defTabSz="914400" rtl="0" eaLnBrk="1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Char char="▫"/>
              <a:tabLst/>
              <a:defRPr lang="nb-NO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PPDP methods</a:t>
            </a:r>
            <a:r>
              <a:rPr lang="en-GB" dirty="0"/>
              <a:t>: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200" dirty="0"/>
              <a:t>Documents reduced to “bags of terms”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200" dirty="0"/>
              <a:t>Restricted types of semantic inferences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200" dirty="0"/>
              <a:t>Scalability issues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0A80F-FABD-4D99-A9F0-0247F0D1EE59}"/>
              </a:ext>
            </a:extLst>
          </p:cNvPr>
          <p:cNvSpPr txBox="1"/>
          <p:nvPr/>
        </p:nvSpPr>
        <p:spPr>
          <a:xfrm>
            <a:off x="3059832" y="4018126"/>
            <a:ext cx="525658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somehow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combine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families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33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CB82-BCF4-45BD-A721-918EEECD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work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78383-9103-453E-9BD6-D702FD48F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4" y="1256160"/>
            <a:ext cx="5760640" cy="3259806"/>
          </a:xfrm>
        </p:spPr>
        <p:txBody>
          <a:bodyPr/>
          <a:lstStyle/>
          <a:p>
            <a:pPr marL="698897" lvl="1" indent="-342900">
              <a:buFont typeface="+mj-lt"/>
              <a:buAutoNum type="arabicPeriod"/>
            </a:pPr>
            <a:r>
              <a:rPr lang="nb-NO" dirty="0" err="1"/>
              <a:t>Use</a:t>
            </a:r>
            <a:r>
              <a:rPr lang="nb-NO" dirty="0"/>
              <a:t> a neural </a:t>
            </a:r>
            <a:r>
              <a:rPr lang="nb-NO" dirty="0" err="1"/>
              <a:t>model</a:t>
            </a:r>
            <a:r>
              <a:rPr lang="nb-NO" dirty="0"/>
              <a:t> to </a:t>
            </a:r>
            <a:r>
              <a:rPr lang="nb-NO" dirty="0" err="1"/>
              <a:t>detect</a:t>
            </a:r>
            <a:r>
              <a:rPr lang="nb-NO" dirty="0"/>
              <a:t> </a:t>
            </a:r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direct</a:t>
            </a:r>
            <a:r>
              <a:rPr lang="nb-NO" dirty="0"/>
              <a:t> &amp; </a:t>
            </a:r>
            <a:r>
              <a:rPr lang="nb-NO" dirty="0" err="1"/>
              <a:t>indirect</a:t>
            </a:r>
            <a:r>
              <a:rPr lang="nb-NO" dirty="0"/>
              <a:t> </a:t>
            </a:r>
            <a:r>
              <a:rPr lang="nb-NO" b="1" dirty="0"/>
              <a:t>personal </a:t>
            </a:r>
            <a:r>
              <a:rPr lang="nb-NO" b="1" dirty="0" err="1"/>
              <a:t>identifiers</a:t>
            </a:r>
            <a:endParaRPr lang="nb-NO" b="1" dirty="0"/>
          </a:p>
          <a:p>
            <a:pPr marL="698897" lvl="1" indent="-342900">
              <a:buFont typeface="+mj-lt"/>
              <a:buAutoNum type="arabicPeriod"/>
            </a:pPr>
            <a:r>
              <a:rPr lang="nb-NO" dirty="0" err="1"/>
              <a:t>Compute</a:t>
            </a:r>
            <a:r>
              <a:rPr lang="nb-NO" dirty="0"/>
              <a:t> estimators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b="1" dirty="0" err="1"/>
              <a:t>privacy</a:t>
            </a:r>
            <a:r>
              <a:rPr lang="nb-NO" b="1" dirty="0"/>
              <a:t> risk</a:t>
            </a:r>
          </a:p>
          <a:p>
            <a:pPr marL="698897" lvl="1" indent="-342900">
              <a:buFont typeface="+mj-lt"/>
              <a:buAutoNum type="arabicPeriod"/>
            </a:pPr>
            <a:r>
              <a:rPr lang="nb-NO" dirty="0" err="1"/>
              <a:t>Search</a:t>
            </a:r>
            <a:r>
              <a:rPr lang="nb-NO" dirty="0"/>
              <a:t> for </a:t>
            </a:r>
            <a:r>
              <a:rPr lang="nb-NO" dirty="0" err="1"/>
              <a:t>set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b="1" dirty="0" err="1"/>
              <a:t>edit</a:t>
            </a:r>
            <a:r>
              <a:rPr lang="nb-NO" b="1" dirty="0"/>
              <a:t> </a:t>
            </a:r>
            <a:r>
              <a:rPr lang="nb-NO" b="1" dirty="0" err="1"/>
              <a:t>operations</a:t>
            </a:r>
            <a:r>
              <a:rPr lang="nb-NO" b="1" dirty="0"/>
              <a:t> </a:t>
            </a:r>
            <a:r>
              <a:rPr lang="nb-NO" dirty="0"/>
              <a:t>(mask or </a:t>
            </a:r>
            <a:r>
              <a:rPr lang="nb-NO" dirty="0" err="1"/>
              <a:t>generalise</a:t>
            </a:r>
            <a:r>
              <a:rPr lang="nb-NO" dirty="0"/>
              <a:t>)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ensure</a:t>
            </a:r>
            <a:r>
              <a:rPr lang="nb-NO" dirty="0"/>
              <a:t> a </a:t>
            </a:r>
            <a:r>
              <a:rPr lang="nb-NO" dirty="0" err="1"/>
              <a:t>privacy</a:t>
            </a:r>
            <a:r>
              <a:rPr lang="nb-NO" dirty="0"/>
              <a:t> risk </a:t>
            </a:r>
            <a:r>
              <a:rPr lang="nb-NO" dirty="0" err="1"/>
              <a:t>below</a:t>
            </a:r>
            <a:r>
              <a:rPr lang="nb-NO" dirty="0"/>
              <a:t> a given </a:t>
            </a:r>
            <a:r>
              <a:rPr lang="nb-NO" dirty="0" err="1"/>
              <a:t>threshold</a:t>
            </a:r>
            <a:r>
              <a:rPr lang="nb-NO" dirty="0"/>
              <a:t>, </a:t>
            </a:r>
            <a:r>
              <a:rPr lang="nb-NO" dirty="0" err="1"/>
              <a:t>yet</a:t>
            </a:r>
            <a:r>
              <a:rPr lang="nb-NO" dirty="0"/>
              <a:t> </a:t>
            </a:r>
            <a:r>
              <a:rPr lang="nb-NO" dirty="0" err="1"/>
              <a:t>minimize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semantic</a:t>
            </a:r>
            <a:r>
              <a:rPr lang="nb-NO" dirty="0"/>
              <a:t> loss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2035B-D4CB-4956-82A4-3DB732648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22</a:t>
            </a:fld>
            <a:endParaRPr lang="en-GB" noProof="0"/>
          </a:p>
        </p:txBody>
      </p:sp>
      <p:pic>
        <p:nvPicPr>
          <p:cNvPr id="5" name="Picture 4" descr="Skjermbilde 2019-12-02 kl. 00.30.28.png">
            <a:extLst>
              <a:ext uri="{FF2B5EF4-FFF2-40B4-BE49-F238E27FC236}">
                <a16:creationId xmlns:a16="http://schemas.microsoft.com/office/drawing/2014/main" id="{73258E8D-9D57-4D93-91FB-2BB2DF7B4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13" y="341008"/>
            <a:ext cx="5136938" cy="878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5645C0-E559-4898-AAE0-0E1C0EE6B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11" y="1298165"/>
            <a:ext cx="3510789" cy="351078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CDCDB3A-B459-4BC9-8B3A-686AC9B5385D}"/>
              </a:ext>
            </a:extLst>
          </p:cNvPr>
          <p:cNvGrpSpPr/>
          <p:nvPr/>
        </p:nvGrpSpPr>
        <p:grpSpPr>
          <a:xfrm>
            <a:off x="6636184" y="2970000"/>
            <a:ext cx="1680232" cy="969902"/>
            <a:chOff x="6636184" y="2970000"/>
            <a:chExt cx="1680232" cy="96990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36AD37B-868E-486A-82FA-26999C7E3384}"/>
                </a:ext>
              </a:extLst>
            </p:cNvPr>
            <p:cNvSpPr/>
            <p:nvPr/>
          </p:nvSpPr>
          <p:spPr bwMode="auto">
            <a:xfrm>
              <a:off x="6804248" y="3199667"/>
              <a:ext cx="504056" cy="144016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FE551B4-8C31-409B-A370-F21FC237C463}"/>
                </a:ext>
              </a:extLst>
            </p:cNvPr>
            <p:cNvSpPr/>
            <p:nvPr/>
          </p:nvSpPr>
          <p:spPr bwMode="auto">
            <a:xfrm>
              <a:off x="7812360" y="3507283"/>
              <a:ext cx="504056" cy="144016"/>
            </a:xfrm>
            <a:prstGeom prst="round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62A8ACD-ADA3-4DF6-BD67-864F42039C9C}"/>
                </a:ext>
              </a:extLst>
            </p:cNvPr>
            <p:cNvSpPr/>
            <p:nvPr/>
          </p:nvSpPr>
          <p:spPr bwMode="auto">
            <a:xfrm>
              <a:off x="6903779" y="3795886"/>
              <a:ext cx="504056" cy="144016"/>
            </a:xfrm>
            <a:prstGeom prst="roundRect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F042B3-FE7D-4A5A-93F5-8CFA8E23A1D5}"/>
                </a:ext>
              </a:extLst>
            </p:cNvPr>
            <p:cNvSpPr txBox="1"/>
            <p:nvPr/>
          </p:nvSpPr>
          <p:spPr bwMode="white">
            <a:xfrm>
              <a:off x="6636184" y="2970000"/>
              <a:ext cx="83388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aseline="0" dirty="0">
                  <a:solidFill>
                    <a:srgbClr val="C00000"/>
                  </a:solidFill>
                </a:rPr>
                <a:t>PERSON</a:t>
              </a:r>
              <a:endParaRPr lang="nb-NO" sz="1200" baseline="0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C2AF5E-CFD8-47BB-8B8F-0312F0E06902}"/>
                </a:ext>
              </a:extLst>
            </p:cNvPr>
            <p:cNvSpPr txBox="1"/>
            <p:nvPr/>
          </p:nvSpPr>
          <p:spPr bwMode="white">
            <a:xfrm>
              <a:off x="7787096" y="3283013"/>
              <a:ext cx="50045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aseline="0" dirty="0">
                  <a:solidFill>
                    <a:srgbClr val="00B050"/>
                  </a:solidFill>
                </a:rPr>
                <a:t>LOC</a:t>
              </a:r>
              <a:endParaRPr lang="nb-NO" sz="1200" baseline="0" dirty="0">
                <a:solidFill>
                  <a:srgbClr val="00B05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C5C958-B4AB-44F0-952A-B42F887570C4}"/>
                </a:ext>
              </a:extLst>
            </p:cNvPr>
            <p:cNvSpPr txBox="1"/>
            <p:nvPr/>
          </p:nvSpPr>
          <p:spPr bwMode="white">
            <a:xfrm>
              <a:off x="6854206" y="3575474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aseline="0" dirty="0">
                  <a:solidFill>
                    <a:srgbClr val="7030A0"/>
                  </a:solidFill>
                </a:rPr>
                <a:t>DEM</a:t>
              </a:r>
              <a:endParaRPr lang="nb-NO" sz="1200" baseline="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535F94-DD56-4188-8350-2A49784F3B3C}"/>
              </a:ext>
            </a:extLst>
          </p:cNvPr>
          <p:cNvGrpSpPr/>
          <p:nvPr/>
        </p:nvGrpSpPr>
        <p:grpSpPr>
          <a:xfrm>
            <a:off x="1370100" y="3240050"/>
            <a:ext cx="4691391" cy="1715515"/>
            <a:chOff x="1370100" y="3240050"/>
            <a:chExt cx="4691391" cy="17155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5734BE5-F5B4-4CBA-9846-B69863388846}"/>
                </a:ext>
              </a:extLst>
            </p:cNvPr>
            <p:cNvSpPr txBox="1"/>
            <p:nvPr/>
          </p:nvSpPr>
          <p:spPr bwMode="white">
            <a:xfrm>
              <a:off x="1370100" y="3939902"/>
              <a:ext cx="4584730" cy="10156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aseline="0" dirty="0"/>
                <a:t>Use </a:t>
              </a:r>
              <a:r>
                <a:rPr lang="en-US" i="1" baseline="0" dirty="0"/>
                <a:t>web queries </a:t>
              </a:r>
              <a:r>
                <a:rPr lang="en-US" baseline="0" dirty="0"/>
                <a:t>&amp; </a:t>
              </a:r>
              <a:r>
                <a:rPr lang="en-US" i="1" baseline="0" dirty="0"/>
                <a:t>surprisal measures </a:t>
              </a:r>
              <a:r>
                <a:rPr lang="en-US" baseline="0" dirty="0"/>
                <a:t>to determine the privacy risk for all entities, alone or in combination</a:t>
              </a:r>
              <a:endParaRPr lang="nb-NO" baseline="0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FE49BAE-6828-47EF-8BD5-FB60AF836B79}"/>
                </a:ext>
              </a:extLst>
            </p:cNvPr>
            <p:cNvCxnSpPr/>
            <p:nvPr/>
          </p:nvCxnSpPr>
          <p:spPr bwMode="auto">
            <a:xfrm flipH="1">
              <a:off x="5653224" y="3240050"/>
              <a:ext cx="408267" cy="64729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876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649D-14C4-4934-B665-D06715BF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1: inferences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D9A39-2946-41FC-9101-7B579058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43000"/>
            <a:ext cx="8352928" cy="3086100"/>
          </a:xfrm>
        </p:spPr>
        <p:txBody>
          <a:bodyPr/>
          <a:lstStyle/>
          <a:p>
            <a:r>
              <a:rPr lang="en-US" dirty="0"/>
              <a:t>How to estimate the privacy risk?</a:t>
            </a:r>
          </a:p>
          <a:p>
            <a:r>
              <a:rPr lang="en-US" dirty="0"/>
              <a:t>Depends on the background                                         knowledge expected to be available                                  to an “adversary” </a:t>
            </a:r>
          </a:p>
          <a:p>
            <a:r>
              <a:rPr lang="en-US" dirty="0"/>
              <a:t>Most harmful inferences in text documents are </a:t>
            </a:r>
            <a:r>
              <a:rPr lang="en-US" i="1" dirty="0"/>
              <a:t>semantic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D74A3-B913-4634-8EF6-21652A3D5B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23</a:t>
            </a:fld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EE336-89F8-4560-82D8-1DB8087E65C4}"/>
              </a:ext>
            </a:extLst>
          </p:cNvPr>
          <p:cNvSpPr txBox="1"/>
          <p:nvPr/>
        </p:nvSpPr>
        <p:spPr>
          <a:xfrm>
            <a:off x="683568" y="3457332"/>
            <a:ext cx="42200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(Montserrat Batet &amp; David Sánchez, 2018)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07D27-3444-49B4-910B-FBAD89CF1C5E}"/>
              </a:ext>
            </a:extLst>
          </p:cNvPr>
          <p:cNvSpPr txBox="1"/>
          <p:nvPr/>
        </p:nvSpPr>
        <p:spPr>
          <a:xfrm>
            <a:off x="2176363" y="3944154"/>
            <a:ext cx="65193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/>
              <a:t>= they are based on the actual </a:t>
            </a:r>
            <a:r>
              <a:rPr lang="en-GB" i="1" dirty="0"/>
              <a:t>meaning</a:t>
            </a:r>
            <a:r>
              <a:rPr lang="en-GB" dirty="0"/>
              <a:t> expressed in the texts instead of their statistical distributions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1339A0-CE4B-405C-9C39-623BEBE2B518}"/>
              </a:ext>
            </a:extLst>
          </p:cNvPr>
          <p:cNvCxnSpPr/>
          <p:nvPr/>
        </p:nvCxnSpPr>
        <p:spPr bwMode="auto">
          <a:xfrm>
            <a:off x="6084168" y="3363838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Detective icon | Free SVG">
            <a:extLst>
              <a:ext uri="{FF2B5EF4-FFF2-40B4-BE49-F238E27FC236}">
                <a16:creationId xmlns:a16="http://schemas.microsoft.com/office/drawing/2014/main" id="{6ADE3ADC-0CFE-4681-8022-F4AD444F5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90" y="339502"/>
            <a:ext cx="2467508" cy="246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167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34A0A-AB9A-45A2-81C7-4081063D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Challenge 2: masking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8D3FA-853A-477A-BDDD-A0A379DF8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Most </a:t>
            </a:r>
            <a:r>
              <a:rPr lang="nb-NO" dirty="0" err="1"/>
              <a:t>de-identification</a:t>
            </a:r>
            <a:r>
              <a:rPr lang="nb-NO" dirty="0"/>
              <a:t> </a:t>
            </a:r>
            <a:r>
              <a:rPr lang="nb-NO" dirty="0" err="1"/>
              <a:t>methods</a:t>
            </a:r>
            <a:r>
              <a:rPr lang="nb-NO" dirty="0"/>
              <a:t> </a:t>
            </a:r>
            <a:r>
              <a:rPr lang="nb-NO" dirty="0" err="1"/>
              <a:t>simply</a:t>
            </a:r>
            <a:r>
              <a:rPr lang="nb-NO" dirty="0"/>
              <a:t> «black </a:t>
            </a:r>
            <a:r>
              <a:rPr lang="nb-NO" dirty="0" err="1"/>
              <a:t>out</a:t>
            </a:r>
            <a:r>
              <a:rPr lang="nb-NO" dirty="0"/>
              <a:t>»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spans</a:t>
            </a:r>
            <a:endParaRPr lang="nb-NO" dirty="0"/>
          </a:p>
          <a:p>
            <a:pPr lvl="1"/>
            <a:r>
              <a:rPr lang="nb-NO" dirty="0"/>
              <a:t>Loss </a:t>
            </a:r>
            <a:r>
              <a:rPr lang="nb-NO" dirty="0" err="1"/>
              <a:t>of</a:t>
            </a:r>
            <a:r>
              <a:rPr lang="nb-NO" dirty="0"/>
              <a:t> data </a:t>
            </a:r>
            <a:r>
              <a:rPr lang="nb-NO" dirty="0" err="1"/>
              <a:t>utility</a:t>
            </a:r>
            <a:r>
              <a:rPr lang="nb-NO" dirty="0"/>
              <a:t>!</a:t>
            </a:r>
          </a:p>
          <a:p>
            <a:r>
              <a:rPr lang="nb-NO" dirty="0"/>
              <a:t>Alternative: </a:t>
            </a:r>
            <a:r>
              <a:rPr lang="nb-NO" i="1" dirty="0" err="1"/>
              <a:t>edit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spans</a:t>
            </a:r>
            <a:r>
              <a:rPr lang="nb-NO" dirty="0"/>
              <a:t> </a:t>
            </a:r>
            <a:r>
              <a:rPr lang="nb-NO" dirty="0" err="1"/>
              <a:t>instead</a:t>
            </a:r>
            <a:r>
              <a:rPr lang="nb-NO" dirty="0"/>
              <a:t>                                        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deleting</a:t>
            </a:r>
            <a:r>
              <a:rPr lang="nb-NO" dirty="0"/>
              <a:t> </a:t>
            </a:r>
            <a:r>
              <a:rPr lang="nb-NO" dirty="0" err="1"/>
              <a:t>them</a:t>
            </a:r>
            <a:endParaRPr lang="nb-NO" dirty="0"/>
          </a:p>
          <a:p>
            <a:pPr lvl="1"/>
            <a:r>
              <a:rPr lang="nb-NO" dirty="0"/>
              <a:t>Ex: «</a:t>
            </a:r>
            <a:r>
              <a:rPr lang="nb-NO" dirty="0" err="1"/>
              <a:t>surgeon</a:t>
            </a:r>
            <a:r>
              <a:rPr lang="nb-NO" dirty="0"/>
              <a:t>» </a:t>
            </a:r>
            <a:r>
              <a:rPr lang="nb-NO" dirty="0">
                <a:sym typeface="Wingdings" panose="05000000000000000000" pitchFamily="2" charset="2"/>
              </a:rPr>
              <a:t> «</a:t>
            </a:r>
            <a:r>
              <a:rPr lang="nb-NO" dirty="0" err="1">
                <a:sym typeface="Wingdings" panose="05000000000000000000" pitchFamily="2" charset="2"/>
              </a:rPr>
              <a:t>health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/>
              <a:t>professional</a:t>
            </a:r>
            <a:r>
              <a:rPr lang="nb-NO" dirty="0"/>
              <a:t>»</a:t>
            </a:r>
          </a:p>
          <a:p>
            <a:pPr lvl="1"/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how</a:t>
            </a:r>
            <a:r>
              <a:rPr lang="nb-NO" dirty="0"/>
              <a:t> to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find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right </a:t>
            </a:r>
            <a:r>
              <a:rPr lang="nb-NO" i="1" dirty="0" err="1"/>
              <a:t>generalisation</a:t>
            </a:r>
            <a:r>
              <a:rPr lang="nb-NO" dirty="0"/>
              <a:t>?</a:t>
            </a:r>
          </a:p>
          <a:p>
            <a:pPr lvl="1"/>
            <a:r>
              <a:rPr lang="en-GB" dirty="0"/>
              <a:t>Good starting point: ontologies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EDC7F763-F94F-4869-9E4B-0004B7DB4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707654"/>
            <a:ext cx="1845454" cy="24606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33F3D6-701B-44E5-A424-53668ACF2D8E}"/>
              </a:ext>
            </a:extLst>
          </p:cNvPr>
          <p:cNvSpPr txBox="1"/>
          <p:nvPr/>
        </p:nvSpPr>
        <p:spPr>
          <a:xfrm>
            <a:off x="4177102" y="4609460"/>
            <a:ext cx="4750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Anandan</a:t>
            </a:r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2012; Sánchez and Batet, 2016)</a:t>
            </a:r>
          </a:p>
        </p:txBody>
      </p:sp>
    </p:spTree>
    <p:extLst>
      <p:ext uri="{BB962C8B-B14F-4D97-AF65-F5344CB8AC3E}">
        <p14:creationId xmlns:p14="http://schemas.microsoft.com/office/powerpoint/2010/main" val="1765319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6EF9-467C-4D5C-90F9-6AEA1A37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Challenge 3: evaluation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FCB86-A8FE-4829-8CD4-07D0CA400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1028700"/>
            <a:ext cx="8568953" cy="375986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nb-NO" dirty="0" err="1"/>
              <a:t>Current</a:t>
            </a:r>
            <a:r>
              <a:rPr lang="nb-NO" dirty="0"/>
              <a:t> systems </a:t>
            </a:r>
            <a:r>
              <a:rPr lang="nb-NO" dirty="0" err="1"/>
              <a:t>often</a:t>
            </a:r>
            <a:r>
              <a:rPr lang="nb-NO" dirty="0"/>
              <a:t> </a:t>
            </a:r>
            <a:r>
              <a:rPr lang="nb-NO" dirty="0" err="1"/>
              <a:t>evaluated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                                 IR-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metrics</a:t>
            </a:r>
            <a:r>
              <a:rPr lang="nb-NO" dirty="0"/>
              <a:t>: </a:t>
            </a:r>
            <a:r>
              <a:rPr lang="nb-NO" dirty="0" err="1"/>
              <a:t>precision</a:t>
            </a:r>
            <a:r>
              <a:rPr lang="nb-NO" dirty="0"/>
              <a:t>, </a:t>
            </a:r>
            <a:r>
              <a:rPr lang="nb-NO" dirty="0" err="1"/>
              <a:t>recall</a:t>
            </a:r>
            <a:r>
              <a:rPr lang="nb-NO" dirty="0"/>
              <a:t>, F</a:t>
            </a:r>
            <a:r>
              <a:rPr lang="nb-NO" baseline="-25000" dirty="0"/>
              <a:t>1</a:t>
            </a:r>
          </a:p>
          <a:p>
            <a:pPr>
              <a:spcBef>
                <a:spcPts val="600"/>
              </a:spcBef>
            </a:pPr>
            <a:r>
              <a:rPr lang="nb-NO" dirty="0" err="1"/>
              <a:t>But</a:t>
            </a:r>
            <a:r>
              <a:rPr lang="nb-NO" dirty="0"/>
              <a:t> not all personal </a:t>
            </a:r>
            <a:r>
              <a:rPr lang="nb-NO" dirty="0" err="1"/>
              <a:t>identifiers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                                             </a:t>
            </a:r>
            <a:r>
              <a:rPr lang="nb-NO" dirty="0" err="1"/>
              <a:t>equally</a:t>
            </a:r>
            <a:r>
              <a:rPr lang="nb-NO" dirty="0"/>
              <a:t> </a:t>
            </a:r>
            <a:r>
              <a:rPr lang="nb-NO" dirty="0" err="1"/>
              <a:t>important</a:t>
            </a:r>
            <a:r>
              <a:rPr lang="nb-NO" dirty="0"/>
              <a:t>!</a:t>
            </a:r>
          </a:p>
          <a:p>
            <a:pPr>
              <a:spcBef>
                <a:spcPts val="600"/>
              </a:spcBef>
            </a:pPr>
            <a:r>
              <a:rPr lang="nb-NO" dirty="0" err="1"/>
              <a:t>Those</a:t>
            </a:r>
            <a:r>
              <a:rPr lang="nb-NO" dirty="0"/>
              <a:t> </a:t>
            </a:r>
            <a:r>
              <a:rPr lang="nb-NO" dirty="0" err="1"/>
              <a:t>metrics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exclusively</a:t>
            </a:r>
            <a:r>
              <a:rPr lang="nb-NO" dirty="0"/>
              <a:t> </a:t>
            </a:r>
            <a:r>
              <a:rPr lang="nb-NO" dirty="0" err="1"/>
              <a:t>focus</a:t>
            </a:r>
            <a:r>
              <a:rPr lang="nb-NO" dirty="0"/>
              <a:t>                                           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i="1" dirty="0" err="1"/>
              <a:t>detection</a:t>
            </a:r>
            <a:r>
              <a:rPr lang="nb-NO" dirty="0"/>
              <a:t>, not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i="1" dirty="0" err="1"/>
              <a:t>editing</a:t>
            </a:r>
            <a:endParaRPr lang="nb-NO" i="1" dirty="0"/>
          </a:p>
          <a:p>
            <a:pPr>
              <a:spcBef>
                <a:spcPts val="600"/>
              </a:spcBef>
            </a:pPr>
            <a:r>
              <a:rPr lang="nb-NO" dirty="0" err="1"/>
              <a:t>Need</a:t>
            </a:r>
            <a:r>
              <a:rPr lang="nb-NO" dirty="0"/>
              <a:t> for human </a:t>
            </a:r>
            <a:r>
              <a:rPr lang="nb-NO" dirty="0" err="1"/>
              <a:t>evaluations</a:t>
            </a:r>
            <a:r>
              <a:rPr lang="nb-NO" dirty="0"/>
              <a:t>?</a:t>
            </a:r>
          </a:p>
          <a:p>
            <a:pPr lvl="1">
              <a:spcBef>
                <a:spcPts val="600"/>
              </a:spcBef>
            </a:pPr>
            <a:r>
              <a:rPr lang="nb-NO" dirty="0"/>
              <a:t>For </a:t>
            </a:r>
            <a:r>
              <a:rPr lang="nb-NO" dirty="0" err="1"/>
              <a:t>instance</a:t>
            </a:r>
            <a:r>
              <a:rPr lang="nb-NO" dirty="0"/>
              <a:t> </a:t>
            </a:r>
            <a:r>
              <a:rPr lang="nb-NO" i="1" dirty="0"/>
              <a:t>re-</a:t>
            </a:r>
            <a:r>
              <a:rPr lang="nb-NO" i="1" dirty="0" err="1"/>
              <a:t>identification</a:t>
            </a:r>
            <a:r>
              <a:rPr lang="nb-NO" i="1" dirty="0"/>
              <a:t> </a:t>
            </a:r>
            <a:r>
              <a:rPr lang="nb-NO" i="1" dirty="0" err="1"/>
              <a:t>attacks</a:t>
            </a:r>
            <a:endParaRPr lang="nb-NO" i="1" dirty="0"/>
          </a:p>
        </p:txBody>
      </p:sp>
      <p:pic>
        <p:nvPicPr>
          <p:cNvPr id="4098" name="Picture 2" descr="Free Images : tool, equipment, measure, gauge, measurement, math, label,  draft, engineering, drafting, size, length, width, millimeters, millimeter,  centimeter, metric system, metal ruler, measuring instrument 7360x4912 - -  690977 - Free stock photos ...">
            <a:extLst>
              <a:ext uri="{FF2B5EF4-FFF2-40B4-BE49-F238E27FC236}">
                <a16:creationId xmlns:a16="http://schemas.microsoft.com/office/drawing/2014/main" id="{98E39940-3617-46B1-A6A7-6EDBAF22B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79872"/>
            <a:ext cx="2664296" cy="17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274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3E7F-5D0A-4E10-ABCE-F2EF6EC1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EC224-1830-4FC3-83F9-D486191C6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85000"/>
                  </a:schemeClr>
                </a:solidFill>
              </a:rPr>
              <a:t>Text anonymization </a:t>
            </a:r>
          </a:p>
          <a:p>
            <a:r>
              <a:rPr lang="en-US" dirty="0">
                <a:solidFill>
                  <a:schemeClr val="bg2">
                    <a:lumMod val="85000"/>
                  </a:schemeClr>
                </a:solidFill>
              </a:rPr>
              <a:t>Approaches</a:t>
            </a:r>
          </a:p>
          <a:p>
            <a:r>
              <a:rPr lang="en-US" b="1" dirty="0">
                <a:solidFill>
                  <a:srgbClr val="00B050"/>
                </a:solidFill>
              </a:rPr>
              <a:t>TAB: Text Anonymization Benchmark</a:t>
            </a:r>
          </a:p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014DA-0A08-4659-B187-74EBB29358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10023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1C9990-E23C-496C-BC45-7F9DE5E9C1F2}"/>
              </a:ext>
            </a:extLst>
          </p:cNvPr>
          <p:cNvSpPr/>
          <p:nvPr/>
        </p:nvSpPr>
        <p:spPr bwMode="auto">
          <a:xfrm>
            <a:off x="1331640" y="4461960"/>
            <a:ext cx="810090" cy="52917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endParaRPr lang="nb-NO" sz="1500">
              <a:solidFill>
                <a:schemeClr val="bg2"/>
              </a:solidFill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38931654-BAA0-4D5A-8453-4891D28D4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05" y="195486"/>
            <a:ext cx="6032914" cy="3776604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1FCCA1A-5DEE-4FBA-886C-2B3B48A10E9E}"/>
              </a:ext>
            </a:extLst>
          </p:cNvPr>
          <p:cNvSpPr txBox="1"/>
          <p:nvPr/>
        </p:nvSpPr>
        <p:spPr>
          <a:xfrm>
            <a:off x="6084168" y="355399"/>
            <a:ext cx="2862318" cy="29084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b-NO" sz="1800" b="1" dirty="0"/>
              <a:t>1278 </a:t>
            </a:r>
            <a:r>
              <a:rPr lang="nb-NO" sz="1800" b="1" dirty="0" err="1"/>
              <a:t>court</a:t>
            </a:r>
            <a:r>
              <a:rPr lang="nb-NO" sz="1800" b="1" dirty="0"/>
              <a:t> cases </a:t>
            </a:r>
            <a:r>
              <a:rPr lang="nb-NO" sz="1800" dirty="0"/>
              <a:t>from </a:t>
            </a:r>
            <a:r>
              <a:rPr lang="nb-NO" sz="1800" dirty="0" err="1"/>
              <a:t>the</a:t>
            </a:r>
            <a:r>
              <a:rPr lang="nb-NO" sz="1800" dirty="0"/>
              <a:t> European Court </a:t>
            </a:r>
            <a:r>
              <a:rPr lang="nb-NO" sz="1800" dirty="0" err="1"/>
              <a:t>of</a:t>
            </a:r>
            <a:r>
              <a:rPr lang="nb-NO" sz="1800" dirty="0"/>
              <a:t> Human Rights (ECHR) </a:t>
            </a:r>
            <a:r>
              <a:rPr lang="nb-NO" sz="1800" dirty="0" err="1"/>
              <a:t>annotated</a:t>
            </a:r>
            <a:r>
              <a:rPr lang="nb-NO" sz="1800" dirty="0"/>
              <a:t> </a:t>
            </a:r>
            <a:r>
              <a:rPr lang="nb-NO" sz="1800" dirty="0" err="1"/>
              <a:t>with</a:t>
            </a:r>
            <a:r>
              <a:rPr lang="nb-NO" sz="1800" dirty="0"/>
              <a:t> personal </a:t>
            </a:r>
            <a:r>
              <a:rPr lang="nb-NO" sz="1800" dirty="0" err="1"/>
              <a:t>information</a:t>
            </a:r>
            <a:r>
              <a:rPr lang="nb-NO" sz="1800" dirty="0"/>
              <a:t>:</a:t>
            </a:r>
          </a:p>
          <a:p>
            <a:endParaRPr lang="nb-NO" sz="1100" dirty="0"/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nb-NO" sz="1800" dirty="0" err="1"/>
              <a:t>Semantic</a:t>
            </a:r>
            <a:r>
              <a:rPr lang="nb-NO" sz="1800" dirty="0"/>
              <a:t> type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nb-NO" sz="1800" dirty="0" err="1"/>
              <a:t>Masking</a:t>
            </a:r>
            <a:r>
              <a:rPr lang="nb-NO" sz="1800" dirty="0"/>
              <a:t> </a:t>
            </a:r>
            <a:r>
              <a:rPr lang="nb-NO" sz="1800" dirty="0" err="1"/>
              <a:t>decision</a:t>
            </a:r>
            <a:endParaRPr lang="nb-NO" sz="1800" dirty="0"/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nb-NO" sz="1800" dirty="0" err="1"/>
              <a:t>Confidential</a:t>
            </a:r>
            <a:r>
              <a:rPr lang="nb-NO" sz="1800" dirty="0"/>
              <a:t> </a:t>
            </a:r>
            <a:r>
              <a:rPr lang="nb-NO" sz="1800" dirty="0" err="1"/>
              <a:t>attributes</a:t>
            </a:r>
            <a:endParaRPr lang="nb-NO" sz="1800" dirty="0"/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nb-NO" sz="1800" dirty="0"/>
              <a:t>Co-</a:t>
            </a:r>
            <a:r>
              <a:rPr lang="nb-NO" sz="1800" dirty="0" err="1"/>
              <a:t>reference</a:t>
            </a:r>
            <a:r>
              <a:rPr lang="nb-NO" sz="1800" dirty="0"/>
              <a:t> </a:t>
            </a:r>
            <a:r>
              <a:rPr lang="nb-NO" sz="1800" dirty="0" err="1"/>
              <a:t>relations</a:t>
            </a:r>
            <a:endParaRPr lang="nb-NO" sz="1800" dirty="0"/>
          </a:p>
          <a:p>
            <a:pPr marL="285743" indent="-285743">
              <a:buFont typeface="Arial" panose="020B0604020202020204" pitchFamily="34" charset="0"/>
              <a:buChar char="•"/>
            </a:pPr>
            <a:endParaRPr lang="nb-NO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3A978F-F341-492D-BEFF-CB18220FB814}"/>
              </a:ext>
            </a:extLst>
          </p:cNvPr>
          <p:cNvSpPr txBox="1"/>
          <p:nvPr/>
        </p:nvSpPr>
        <p:spPr bwMode="white">
          <a:xfrm>
            <a:off x="2088944" y="4018660"/>
            <a:ext cx="54074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b-NO" dirty="0"/>
              <a:t>+ 12 </a:t>
            </a:r>
            <a:r>
              <a:rPr lang="nb-NO" dirty="0" err="1"/>
              <a:t>law</a:t>
            </a:r>
            <a:r>
              <a:rPr lang="nb-NO" dirty="0"/>
              <a:t> students </a:t>
            </a:r>
            <a:r>
              <a:rPr lang="nb-NO" dirty="0" err="1"/>
              <a:t>involved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annotation</a:t>
            </a:r>
            <a:endParaRPr lang="nb-NO" dirty="0"/>
          </a:p>
          <a:p>
            <a:r>
              <a:rPr lang="nb-NO" dirty="0"/>
              <a:t>(</a:t>
            </a:r>
            <a:r>
              <a:rPr lang="nb-NO" dirty="0" err="1"/>
              <a:t>about</a:t>
            </a:r>
            <a:r>
              <a:rPr lang="nb-NO" dirty="0"/>
              <a:t> 1000 </a:t>
            </a:r>
            <a:r>
              <a:rPr lang="nb-NO" dirty="0" err="1"/>
              <a:t>hours</a:t>
            </a:r>
            <a:r>
              <a:rPr lang="nb-NO" dirty="0"/>
              <a:t> in total!)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91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E1052-1394-4A26-8637-73DF82A8B7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28</a:t>
            </a:fld>
            <a:endParaRPr lang="en-GB" noProof="0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E02357A-C157-4A7D-B53B-999A45F82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9502"/>
            <a:ext cx="6549776" cy="4610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6AF82D-CC34-4FF4-829F-E4577166F7C0}"/>
              </a:ext>
            </a:extLst>
          </p:cNvPr>
          <p:cNvSpPr txBox="1"/>
          <p:nvPr/>
        </p:nvSpPr>
        <p:spPr bwMode="white">
          <a:xfrm>
            <a:off x="7020272" y="504162"/>
            <a:ext cx="1944215" cy="423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400" b="0" dirty="0"/>
              <a:t>Find text spans that express personal information and classify them</a:t>
            </a:r>
          </a:p>
          <a:p>
            <a:endParaRPr lang="en-US" sz="800" dirty="0"/>
          </a:p>
          <a:p>
            <a:pPr marL="228600" indent="-228600">
              <a:buFont typeface="+mj-lt"/>
              <a:buAutoNum type="arabicPeriod"/>
            </a:pPr>
            <a:r>
              <a:rPr lang="en-US" sz="1400" b="0" dirty="0"/>
              <a:t>Decide whether to mask (three options: DIRECT, QUASI or NO_MASK)</a:t>
            </a:r>
          </a:p>
          <a:p>
            <a:endParaRPr lang="en-US" sz="800" dirty="0"/>
          </a:p>
          <a:p>
            <a:pPr marL="228600" indent="-228600">
              <a:buFont typeface="+mj-lt"/>
              <a:buAutoNum type="arabicPeriod"/>
            </a:pPr>
            <a:r>
              <a:rPr lang="en-US" sz="1400" b="0" dirty="0"/>
              <a:t>Is the span a confidential attribute (health info, ethnicity, etc.)?</a:t>
            </a:r>
          </a:p>
          <a:p>
            <a:pPr marL="228600" indent="-228600">
              <a:buFont typeface="+mj-lt"/>
              <a:buAutoNum type="arabicPeriod"/>
            </a:pPr>
            <a:endParaRPr lang="en-US" sz="800" dirty="0"/>
          </a:p>
          <a:p>
            <a:pPr marL="228600" indent="-228600">
              <a:buFont typeface="+mj-lt"/>
              <a:buAutoNum type="arabicPeriod"/>
            </a:pPr>
            <a:r>
              <a:rPr lang="en-US" sz="1400" b="0" dirty="0"/>
              <a:t>Annotate co-reference relations</a:t>
            </a:r>
            <a:endParaRPr lang="nb-NO" sz="1400" baseline="0" dirty="0"/>
          </a:p>
        </p:txBody>
      </p:sp>
    </p:spTree>
    <p:extLst>
      <p:ext uri="{BB962C8B-B14F-4D97-AF65-F5344CB8AC3E}">
        <p14:creationId xmlns:p14="http://schemas.microsoft.com/office/powerpoint/2010/main" val="3280966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D7A11C-3101-204A-809F-82848FDC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TAB </a:t>
            </a:r>
            <a:r>
              <a:rPr lang="nb-NO" dirty="0" err="1"/>
              <a:t>corpus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F5478A-3357-9F4C-B883-32036BA1E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059582"/>
            <a:ext cx="7056783" cy="3805011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propose</a:t>
            </a:r>
            <a:r>
              <a:rPr lang="nb-NO" dirty="0"/>
              <a:t> </a:t>
            </a:r>
            <a:r>
              <a:rPr lang="nb-NO" i="1" dirty="0" err="1"/>
              <a:t>new</a:t>
            </a:r>
            <a:r>
              <a:rPr lang="nb-NO" i="1" dirty="0"/>
              <a:t> </a:t>
            </a:r>
            <a:r>
              <a:rPr lang="nb-NO" i="1" dirty="0" err="1"/>
              <a:t>evaluation</a:t>
            </a:r>
            <a:r>
              <a:rPr lang="nb-NO" i="1" dirty="0"/>
              <a:t> </a:t>
            </a:r>
            <a:r>
              <a:rPr lang="nb-NO" i="1" dirty="0" err="1"/>
              <a:t>metrics</a:t>
            </a:r>
            <a:r>
              <a:rPr lang="nb-NO" i="1" dirty="0"/>
              <a:t> </a:t>
            </a:r>
            <a:r>
              <a:rPr lang="nb-NO" dirty="0" err="1"/>
              <a:t>dedicated</a:t>
            </a:r>
            <a:r>
              <a:rPr lang="nb-NO" dirty="0"/>
              <a:t> to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anonymization</a:t>
            </a:r>
            <a:endParaRPr lang="nb-NO" dirty="0"/>
          </a:p>
          <a:p>
            <a:pPr marL="0" indent="0">
              <a:spcBef>
                <a:spcPts val="600"/>
              </a:spcBef>
              <a:buNone/>
            </a:pPr>
            <a:r>
              <a:rPr lang="nb-NO" b="1" dirty="0" err="1"/>
              <a:t>Why</a:t>
            </a:r>
            <a:r>
              <a:rPr lang="nb-NO" b="1" dirty="0"/>
              <a:t>? Three </a:t>
            </a:r>
            <a:r>
              <a:rPr lang="nb-NO" b="1" dirty="0" err="1"/>
              <a:t>reasons</a:t>
            </a:r>
            <a:r>
              <a:rPr lang="nb-NO" b="1" dirty="0"/>
              <a:t>:</a:t>
            </a:r>
          </a:p>
          <a:p>
            <a:pPr marL="457189" indent="-457189">
              <a:spcBef>
                <a:spcPts val="800"/>
              </a:spcBef>
              <a:buFont typeface="+mj-lt"/>
              <a:buAutoNum type="arabicPeriod"/>
            </a:pPr>
            <a:r>
              <a:rPr lang="nb-NO" sz="2200" dirty="0" err="1"/>
              <a:t>Some</a:t>
            </a:r>
            <a:r>
              <a:rPr lang="nb-NO" sz="2200" dirty="0"/>
              <a:t> personal </a:t>
            </a:r>
            <a:r>
              <a:rPr lang="nb-NO" sz="2200" dirty="0" err="1"/>
              <a:t>identifiers</a:t>
            </a:r>
            <a:r>
              <a:rPr lang="nb-NO" sz="2200" dirty="0"/>
              <a:t> </a:t>
            </a:r>
            <a:r>
              <a:rPr lang="nb-NO" sz="2200" dirty="0" err="1"/>
              <a:t>are</a:t>
            </a:r>
            <a:r>
              <a:rPr lang="nb-NO" sz="2200" dirty="0"/>
              <a:t> </a:t>
            </a:r>
            <a:r>
              <a:rPr lang="nb-NO" sz="2200" dirty="0" err="1"/>
              <a:t>much</a:t>
            </a:r>
            <a:r>
              <a:rPr lang="nb-NO" sz="2200" dirty="0"/>
              <a:t> more </a:t>
            </a:r>
            <a:r>
              <a:rPr lang="nb-NO" sz="2200" dirty="0" err="1"/>
              <a:t>important</a:t>
            </a:r>
            <a:r>
              <a:rPr lang="nb-NO" sz="2200" dirty="0"/>
              <a:t> </a:t>
            </a:r>
            <a:r>
              <a:rPr lang="nb-NO" sz="2200" dirty="0" err="1"/>
              <a:t>than</a:t>
            </a:r>
            <a:r>
              <a:rPr lang="nb-NO" sz="2200" dirty="0"/>
              <a:t> </a:t>
            </a:r>
            <a:r>
              <a:rPr lang="nb-NO" sz="2200" dirty="0" err="1"/>
              <a:t>others</a:t>
            </a:r>
            <a:r>
              <a:rPr lang="nb-NO" sz="2200" dirty="0"/>
              <a:t>!</a:t>
            </a:r>
          </a:p>
          <a:p>
            <a:pPr marL="457189" indent="-457189">
              <a:spcBef>
                <a:spcPts val="800"/>
              </a:spcBef>
              <a:buFont typeface="+mj-lt"/>
              <a:buAutoNum type="arabicPeriod"/>
            </a:pPr>
            <a:r>
              <a:rPr lang="nb-NO" sz="2200" dirty="0"/>
              <a:t>A (</a:t>
            </a:r>
            <a:r>
              <a:rPr lang="nb-NO" sz="2200" dirty="0" err="1"/>
              <a:t>direct</a:t>
            </a:r>
            <a:r>
              <a:rPr lang="nb-NO" sz="2200" dirty="0"/>
              <a:t> or </a:t>
            </a:r>
            <a:r>
              <a:rPr lang="nb-NO" sz="2200" dirty="0" err="1"/>
              <a:t>indirect</a:t>
            </a:r>
            <a:r>
              <a:rPr lang="nb-NO" sz="2200" dirty="0"/>
              <a:t>) </a:t>
            </a:r>
            <a:r>
              <a:rPr lang="nb-NO" sz="2200" dirty="0" err="1"/>
              <a:t>identifier</a:t>
            </a:r>
            <a:r>
              <a:rPr lang="nb-NO" sz="2200" dirty="0"/>
              <a:t> is </a:t>
            </a:r>
            <a:r>
              <a:rPr lang="nb-NO" sz="2200" dirty="0" err="1"/>
              <a:t>only</a:t>
            </a:r>
            <a:r>
              <a:rPr lang="nb-NO" sz="2200" dirty="0"/>
              <a:t> «</a:t>
            </a:r>
            <a:r>
              <a:rPr lang="nb-NO" sz="2200" dirty="0" err="1"/>
              <a:t>protected</a:t>
            </a:r>
            <a:r>
              <a:rPr lang="nb-NO" sz="2200" dirty="0"/>
              <a:t>» </a:t>
            </a:r>
            <a:r>
              <a:rPr lang="nb-NO" sz="2200" dirty="0" err="1"/>
              <a:t>if</a:t>
            </a:r>
            <a:r>
              <a:rPr lang="nb-NO" sz="2200" dirty="0"/>
              <a:t> all </a:t>
            </a:r>
            <a:r>
              <a:rPr lang="nb-NO" sz="2200" dirty="0" err="1"/>
              <a:t>its</a:t>
            </a:r>
            <a:r>
              <a:rPr lang="nb-NO" sz="2200" dirty="0"/>
              <a:t> </a:t>
            </a:r>
            <a:r>
              <a:rPr lang="nb-NO" sz="2200" dirty="0" err="1"/>
              <a:t>occurrences</a:t>
            </a:r>
            <a:r>
              <a:rPr lang="nb-NO" sz="2200" dirty="0"/>
              <a:t> </a:t>
            </a:r>
            <a:r>
              <a:rPr lang="nb-NO" sz="2200" dirty="0" err="1"/>
              <a:t>are</a:t>
            </a:r>
            <a:r>
              <a:rPr lang="nb-NO" sz="2200" dirty="0"/>
              <a:t> </a:t>
            </a:r>
            <a:r>
              <a:rPr lang="nb-NO" sz="2200" dirty="0" err="1"/>
              <a:t>masked</a:t>
            </a:r>
            <a:endParaRPr lang="nb-NO" sz="2200" dirty="0"/>
          </a:p>
          <a:p>
            <a:pPr marL="457189" indent="-457189">
              <a:spcBef>
                <a:spcPts val="800"/>
              </a:spcBef>
              <a:buFont typeface="+mj-lt"/>
              <a:buAutoNum type="arabicPeriod"/>
            </a:pPr>
            <a:r>
              <a:rPr lang="nb-NO" sz="2200" dirty="0"/>
              <a:t>Multiple </a:t>
            </a:r>
            <a:r>
              <a:rPr lang="nb-NO" sz="2200" i="1" dirty="0" err="1"/>
              <a:t>possible</a:t>
            </a:r>
            <a:r>
              <a:rPr lang="nb-NO" sz="2200" i="1" dirty="0"/>
              <a:t> </a:t>
            </a:r>
            <a:r>
              <a:rPr lang="nb-NO" sz="2200" i="1" dirty="0" err="1"/>
              <a:t>solutions</a:t>
            </a:r>
            <a:r>
              <a:rPr lang="nb-NO" sz="2200" i="1" dirty="0"/>
              <a:t> </a:t>
            </a:r>
            <a:r>
              <a:rPr lang="nb-NO" sz="2200" dirty="0"/>
              <a:t>to a given </a:t>
            </a:r>
            <a:r>
              <a:rPr lang="nb-NO" sz="2200" dirty="0" err="1"/>
              <a:t>anonymisation</a:t>
            </a:r>
            <a:r>
              <a:rPr lang="nb-NO" sz="2200" dirty="0"/>
              <a:t> problem</a:t>
            </a:r>
          </a:p>
        </p:txBody>
      </p:sp>
    </p:spTree>
    <p:extLst>
      <p:ext uri="{BB962C8B-B14F-4D97-AF65-F5344CB8AC3E}">
        <p14:creationId xmlns:p14="http://schemas.microsoft.com/office/powerpoint/2010/main" val="349390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E874-91A7-4811-85BE-5D8F5CBD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intro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C907D-3B48-4213-B55E-C2284485D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69826"/>
            <a:ext cx="7488832" cy="3086100"/>
          </a:xfrm>
        </p:spPr>
        <p:txBody>
          <a:bodyPr/>
          <a:lstStyle/>
          <a:p>
            <a:r>
              <a:rPr lang="en-US" dirty="0"/>
              <a:t>Senior researcher at the Norwegian                Computing Center + lecturer at the                    University of Oslo</a:t>
            </a:r>
          </a:p>
          <a:p>
            <a:r>
              <a:rPr lang="en-US" dirty="0"/>
              <a:t>Some of my research interests:</a:t>
            </a:r>
          </a:p>
          <a:p>
            <a:pPr lvl="1"/>
            <a:r>
              <a:rPr lang="en-US" dirty="0">
                <a:solidFill>
                  <a:schemeClr val="tx2">
                    <a:lumMod val="65000"/>
                  </a:schemeClr>
                </a:solidFill>
              </a:rPr>
              <a:t>Dialogue systems and conversational modelling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Privacy-enhancing NLP</a:t>
            </a:r>
          </a:p>
          <a:p>
            <a:pPr lvl="1"/>
            <a:r>
              <a:rPr lang="en-US" dirty="0">
                <a:solidFill>
                  <a:schemeClr val="tx2">
                    <a:lumMod val="65000"/>
                  </a:schemeClr>
                </a:solidFill>
              </a:rPr>
              <a:t>Weak supervision</a:t>
            </a:r>
          </a:p>
          <a:p>
            <a:pPr lvl="1"/>
            <a:r>
              <a:rPr lang="en-US" dirty="0">
                <a:solidFill>
                  <a:schemeClr val="tx2">
                    <a:lumMod val="65000"/>
                  </a:schemeClr>
                </a:solidFill>
              </a:rPr>
              <a:t>Multilingual resources (</a:t>
            </a:r>
            <a:r>
              <a:rPr lang="en-US" dirty="0" err="1">
                <a:solidFill>
                  <a:schemeClr val="tx2">
                    <a:lumMod val="65000"/>
                  </a:schemeClr>
                </a:solidFill>
              </a:rPr>
              <a:t>OpenSubtitles</a:t>
            </a:r>
            <a:r>
              <a:rPr lang="en-US" dirty="0">
                <a:solidFill>
                  <a:schemeClr val="tx2">
                    <a:lumMod val="65000"/>
                  </a:schemeClr>
                </a:solidFill>
              </a:rPr>
              <a:t>)</a:t>
            </a:r>
            <a:endParaRPr lang="nb-NO" dirty="0">
              <a:solidFill>
                <a:schemeClr val="tx2">
                  <a:lumMod val="6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E3E6F-FDF8-4084-A5A1-0B37CC504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</a:t>
            </a:fld>
            <a:endParaRPr lang="en-GB" noProof="0" dirty="0"/>
          </a:p>
        </p:txBody>
      </p:sp>
      <p:pic>
        <p:nvPicPr>
          <p:cNvPr id="1026" name="Picture 2" descr="Senior research scientist Pierre Lison and robot Pepper">
            <a:extLst>
              <a:ext uri="{FF2B5EF4-FFF2-40B4-BE49-F238E27FC236}">
                <a16:creationId xmlns:a16="http://schemas.microsoft.com/office/drawing/2014/main" id="{260CDCF5-2600-46EB-AF00-49BDBCC56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3405"/>
            <a:ext cx="2962266" cy="19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AA0B72A-98A8-4E6B-B2AB-D81E2AB22FF9}"/>
              </a:ext>
            </a:extLst>
          </p:cNvPr>
          <p:cNvCxnSpPr/>
          <p:nvPr/>
        </p:nvCxnSpPr>
        <p:spPr bwMode="auto">
          <a:xfrm>
            <a:off x="4427984" y="3363838"/>
            <a:ext cx="1872208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6C21D3-9E66-4025-9BF1-B12398637241}"/>
              </a:ext>
            </a:extLst>
          </p:cNvPr>
          <p:cNvSpPr txBox="1"/>
          <p:nvPr/>
        </p:nvSpPr>
        <p:spPr bwMode="white">
          <a:xfrm>
            <a:off x="6356954" y="3473509"/>
            <a:ext cx="23042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b="1" baseline="0" dirty="0"/>
              <a:t>Focus of this talk</a:t>
            </a:r>
          </a:p>
          <a:p>
            <a:r>
              <a:rPr lang="en-US" sz="1800" dirty="0"/>
              <a:t>(but feel free to get in touch on any other topic!)</a:t>
            </a:r>
            <a:endParaRPr lang="nb-NO" sz="1800" baseline="0" dirty="0"/>
          </a:p>
        </p:txBody>
      </p:sp>
    </p:spTree>
    <p:extLst>
      <p:ext uri="{BB962C8B-B14F-4D97-AF65-F5344CB8AC3E}">
        <p14:creationId xmlns:p14="http://schemas.microsoft.com/office/powerpoint/2010/main" val="3568791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1C8F-1609-4464-8A3B-6467C6C0D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TAB corpus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E864F-25A5-4482-BE98-9B4B35DC0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metrics:</a:t>
            </a:r>
          </a:p>
          <a:p>
            <a:pPr lvl="1"/>
            <a:r>
              <a:rPr lang="en-US" dirty="0"/>
              <a:t>Entity-level recall over direct identifiers</a:t>
            </a:r>
          </a:p>
          <a:p>
            <a:pPr lvl="1"/>
            <a:r>
              <a:rPr lang="en-US" dirty="0"/>
              <a:t>Entity-level recall over quasi-identifiers</a:t>
            </a:r>
          </a:p>
          <a:p>
            <a:pPr lvl="1"/>
            <a:r>
              <a:rPr lang="en-US" dirty="0"/>
              <a:t>Weighted precision over all identifiers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" dirty="0"/>
          </a:p>
          <a:p>
            <a:r>
              <a:rPr lang="en-US" dirty="0"/>
              <a:t>We also provide baseline results with a </a:t>
            </a:r>
            <a:r>
              <a:rPr lang="en-US" dirty="0" err="1"/>
              <a:t>Longformer</a:t>
            </a:r>
            <a:r>
              <a:rPr lang="en-US" dirty="0"/>
              <a:t> model fine-tuned on the training section of TAB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EB0E9-D9A9-4FEE-9159-ABDAEE3403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30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B8635-5FE3-4F43-8D36-9836F8897A60}"/>
              </a:ext>
            </a:extLst>
          </p:cNvPr>
          <p:cNvSpPr txBox="1"/>
          <p:nvPr/>
        </p:nvSpPr>
        <p:spPr bwMode="white">
          <a:xfrm>
            <a:off x="6876256" y="1670387"/>
            <a:ext cx="212372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micro-averaged over all annotators</a:t>
            </a:r>
            <a:endParaRPr lang="nb-NO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8D40627-92AD-4876-907E-CC3051134414}"/>
              </a:ext>
            </a:extLst>
          </p:cNvPr>
          <p:cNvSpPr/>
          <p:nvPr/>
        </p:nvSpPr>
        <p:spPr bwMode="auto">
          <a:xfrm>
            <a:off x="6408204" y="1645890"/>
            <a:ext cx="360040" cy="1117326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0BF93D-02A7-4DAC-B229-38B7C9CC41D2}"/>
              </a:ext>
            </a:extLst>
          </p:cNvPr>
          <p:cNvCxnSpPr/>
          <p:nvPr/>
        </p:nvCxnSpPr>
        <p:spPr bwMode="auto">
          <a:xfrm flipV="1">
            <a:off x="3275856" y="640110"/>
            <a:ext cx="1206388" cy="10057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2A58816-AF4A-4C94-AB25-8206FDC336C2}"/>
              </a:ext>
            </a:extLst>
          </p:cNvPr>
          <p:cNvSpPr txBox="1"/>
          <p:nvPr/>
        </p:nvSpPr>
        <p:spPr bwMode="white">
          <a:xfrm>
            <a:off x="4482244" y="410860"/>
            <a:ext cx="457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An entity is counted as a TP only if </a:t>
            </a:r>
            <a:r>
              <a:rPr lang="en-US" u="sng" dirty="0"/>
              <a:t>all</a:t>
            </a:r>
            <a:r>
              <a:rPr lang="en-US" dirty="0"/>
              <a:t> its mentions are masked</a:t>
            </a:r>
            <a:endParaRPr lang="nb-NO" baseline="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1B9A8C-1FA1-468D-A579-37B9C153C5A0}"/>
              </a:ext>
            </a:extLst>
          </p:cNvPr>
          <p:cNvCxnSpPr/>
          <p:nvPr/>
        </p:nvCxnSpPr>
        <p:spPr bwMode="auto">
          <a:xfrm>
            <a:off x="2051720" y="2756197"/>
            <a:ext cx="216024" cy="3196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9856ED5-6665-4B6C-A4C0-026AA653B4A2}"/>
              </a:ext>
            </a:extLst>
          </p:cNvPr>
          <p:cNvSpPr txBox="1"/>
          <p:nvPr/>
        </p:nvSpPr>
        <p:spPr bwMode="white">
          <a:xfrm>
            <a:off x="2339752" y="2951495"/>
            <a:ext cx="56886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baseline="0" dirty="0"/>
              <a:t>Each entity mention is weighted by its information content (estimated with BERT)</a:t>
            </a:r>
            <a:endParaRPr lang="nb-NO" baseline="0" dirty="0"/>
          </a:p>
        </p:txBody>
      </p:sp>
    </p:spTree>
    <p:extLst>
      <p:ext uri="{BB962C8B-B14F-4D97-AF65-F5344CB8AC3E}">
        <p14:creationId xmlns:p14="http://schemas.microsoft.com/office/powerpoint/2010/main" val="1434966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B616F8-C629-F14F-B223-08C8F32D3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nb-NO" dirty="0" err="1"/>
              <a:t>aseline</a:t>
            </a:r>
            <a:r>
              <a:rPr lang="nb-NO" dirty="0"/>
              <a:t> </a:t>
            </a:r>
            <a:r>
              <a:rPr lang="nb-NO" dirty="0" err="1"/>
              <a:t>results</a:t>
            </a:r>
            <a:r>
              <a:rPr lang="nb-NO" dirty="0"/>
              <a:t> (</a:t>
            </a:r>
            <a:r>
              <a:rPr lang="nb-NO" dirty="0" err="1"/>
              <a:t>with</a:t>
            </a:r>
            <a:r>
              <a:rPr lang="nb-NO" dirty="0"/>
              <a:t> Longformer)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BB2E5F2-D790-4749-9E25-7602CCB68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13" y="3232646"/>
            <a:ext cx="8888574" cy="181712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1B8C472-CE15-B949-93F9-82EF1C0F1FD8}"/>
              </a:ext>
            </a:extLst>
          </p:cNvPr>
          <p:cNvSpPr txBox="1"/>
          <p:nvPr/>
        </p:nvSpPr>
        <p:spPr>
          <a:xfrm>
            <a:off x="90596" y="1116148"/>
            <a:ext cx="1836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Recall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all personal </a:t>
            </a:r>
            <a:r>
              <a:rPr lang="nb-NO" dirty="0" err="1"/>
              <a:t>identifiers</a:t>
            </a:r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CF3F01E-7104-C141-9586-C1B0D4CE495B}"/>
              </a:ext>
            </a:extLst>
          </p:cNvPr>
          <p:cNvSpPr txBox="1"/>
          <p:nvPr/>
        </p:nvSpPr>
        <p:spPr>
          <a:xfrm>
            <a:off x="1348399" y="1688251"/>
            <a:ext cx="1676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Entity-level</a:t>
            </a:r>
            <a:r>
              <a:rPr lang="nb-NO" dirty="0"/>
              <a:t> </a:t>
            </a:r>
            <a:r>
              <a:rPr lang="nb-NO" dirty="0" err="1"/>
              <a:t>recall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i="1" dirty="0" err="1"/>
              <a:t>direct</a:t>
            </a:r>
            <a:r>
              <a:rPr lang="nb-NO" dirty="0"/>
              <a:t> </a:t>
            </a:r>
            <a:r>
              <a:rPr lang="nb-NO" dirty="0" err="1"/>
              <a:t>identifiers</a:t>
            </a:r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15DD5FE-E9D9-DA4B-A033-D1B3262E5C2B}"/>
              </a:ext>
            </a:extLst>
          </p:cNvPr>
          <p:cNvSpPr txBox="1"/>
          <p:nvPr/>
        </p:nvSpPr>
        <p:spPr>
          <a:xfrm>
            <a:off x="2783799" y="1030644"/>
            <a:ext cx="1623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Entity-level</a:t>
            </a:r>
            <a:r>
              <a:rPr lang="nb-NO" dirty="0"/>
              <a:t> </a:t>
            </a:r>
            <a:r>
              <a:rPr lang="nb-NO" dirty="0" err="1"/>
              <a:t>recall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i="1" dirty="0" err="1"/>
              <a:t>quasi</a:t>
            </a:r>
            <a:r>
              <a:rPr lang="nb-NO" dirty="0"/>
              <a:t> </a:t>
            </a:r>
            <a:r>
              <a:rPr lang="nb-NO" dirty="0" err="1"/>
              <a:t>identifiers</a:t>
            </a:r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5FDE86A-A26D-584F-897D-BCC9882E06A7}"/>
              </a:ext>
            </a:extLst>
          </p:cNvPr>
          <p:cNvSpPr txBox="1"/>
          <p:nvPr/>
        </p:nvSpPr>
        <p:spPr>
          <a:xfrm>
            <a:off x="4954425" y="1078461"/>
            <a:ext cx="1834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(Uniform) Precision </a:t>
            </a:r>
            <a:r>
              <a:rPr lang="nb-NO" dirty="0" err="1"/>
              <a:t>on</a:t>
            </a:r>
            <a:r>
              <a:rPr lang="nb-NO" dirty="0"/>
              <a:t> all personal </a:t>
            </a:r>
            <a:r>
              <a:rPr lang="nb-NO" dirty="0" err="1"/>
              <a:t>identifiers</a:t>
            </a:r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53858FB-BC65-6C42-A2ED-92C7BDE60730}"/>
              </a:ext>
            </a:extLst>
          </p:cNvPr>
          <p:cNvSpPr txBox="1"/>
          <p:nvPr/>
        </p:nvSpPr>
        <p:spPr>
          <a:xfrm>
            <a:off x="6660232" y="2081051"/>
            <a:ext cx="1699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Weighted</a:t>
            </a:r>
            <a:r>
              <a:rPr lang="nb-NO" dirty="0"/>
              <a:t> </a:t>
            </a:r>
            <a:r>
              <a:rPr lang="nb-NO" dirty="0" err="1"/>
              <a:t>precision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all </a:t>
            </a:r>
            <a:r>
              <a:rPr lang="nb-NO" dirty="0" err="1"/>
              <a:t>identifiers</a:t>
            </a:r>
            <a:endParaRPr lang="nb-NO" dirty="0"/>
          </a:p>
        </p:txBody>
      </p:sp>
      <p:cxnSp>
        <p:nvCxnSpPr>
          <p:cNvPr id="13" name="Rett pil 12">
            <a:extLst>
              <a:ext uri="{FF2B5EF4-FFF2-40B4-BE49-F238E27FC236}">
                <a16:creationId xmlns:a16="http://schemas.microsoft.com/office/drawing/2014/main" id="{03870D02-C96C-EE4B-B5EE-89688838ECD8}"/>
              </a:ext>
            </a:extLst>
          </p:cNvPr>
          <p:cNvCxnSpPr>
            <a:cxnSpLocks/>
          </p:cNvCxnSpPr>
          <p:nvPr/>
        </p:nvCxnSpPr>
        <p:spPr>
          <a:xfrm flipH="1" flipV="1">
            <a:off x="687617" y="2255034"/>
            <a:ext cx="690741" cy="1828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 14">
            <a:extLst>
              <a:ext uri="{FF2B5EF4-FFF2-40B4-BE49-F238E27FC236}">
                <a16:creationId xmlns:a16="http://schemas.microsoft.com/office/drawing/2014/main" id="{895FCA8F-EE00-A84A-B620-772423A61FE8}"/>
              </a:ext>
            </a:extLst>
          </p:cNvPr>
          <p:cNvCxnSpPr>
            <a:cxnSpLocks/>
          </p:cNvCxnSpPr>
          <p:nvPr/>
        </p:nvCxnSpPr>
        <p:spPr>
          <a:xfrm flipH="1" flipV="1">
            <a:off x="2080298" y="3115995"/>
            <a:ext cx="162718" cy="967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 16">
            <a:extLst>
              <a:ext uri="{FF2B5EF4-FFF2-40B4-BE49-F238E27FC236}">
                <a16:creationId xmlns:a16="http://schemas.microsoft.com/office/drawing/2014/main" id="{47CA064F-2660-D74C-A463-1B428CC9AAF7}"/>
              </a:ext>
            </a:extLst>
          </p:cNvPr>
          <p:cNvCxnSpPr>
            <a:cxnSpLocks/>
          </p:cNvCxnSpPr>
          <p:nvPr/>
        </p:nvCxnSpPr>
        <p:spPr>
          <a:xfrm flipV="1">
            <a:off x="2944956" y="2349970"/>
            <a:ext cx="176923" cy="173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 18">
            <a:extLst>
              <a:ext uri="{FF2B5EF4-FFF2-40B4-BE49-F238E27FC236}">
                <a16:creationId xmlns:a16="http://schemas.microsoft.com/office/drawing/2014/main" id="{C09FC268-9422-4043-A0F2-08887EC31194}"/>
              </a:ext>
            </a:extLst>
          </p:cNvPr>
          <p:cNvCxnSpPr>
            <a:cxnSpLocks/>
          </p:cNvCxnSpPr>
          <p:nvPr/>
        </p:nvCxnSpPr>
        <p:spPr>
          <a:xfrm flipV="1">
            <a:off x="3823819" y="2281535"/>
            <a:ext cx="1108221" cy="18023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>
            <a:extLst>
              <a:ext uri="{FF2B5EF4-FFF2-40B4-BE49-F238E27FC236}">
                <a16:creationId xmlns:a16="http://schemas.microsoft.com/office/drawing/2014/main" id="{7D5CF892-B593-0543-B5BD-F4DD2E92E3AD}"/>
              </a:ext>
            </a:extLst>
          </p:cNvPr>
          <p:cNvCxnSpPr>
            <a:cxnSpLocks/>
          </p:cNvCxnSpPr>
          <p:nvPr/>
        </p:nvCxnSpPr>
        <p:spPr>
          <a:xfrm flipV="1">
            <a:off x="4954425" y="2499742"/>
            <a:ext cx="1705807" cy="16795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017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B616F8-C629-F14F-B223-08C8F32D3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But</a:t>
            </a:r>
            <a:r>
              <a:rPr lang="nb-NO" dirty="0"/>
              <a:t>…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4A4C98A-566C-6D43-B5F4-3634A3168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82402"/>
            <a:ext cx="6896434" cy="47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23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33EF-98F9-4977-9869-A54F630A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150FF-F8FB-4D1E-B4B1-311CC910E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69826"/>
            <a:ext cx="5904656" cy="3086100"/>
          </a:xfrm>
        </p:spPr>
        <p:txBody>
          <a:bodyPr/>
          <a:lstStyle/>
          <a:p>
            <a:r>
              <a:rPr lang="en-US" dirty="0"/>
              <a:t>Text anonymization: an important but difficult task at the intersection of NLP and data privacy</a:t>
            </a:r>
          </a:p>
          <a:p>
            <a:r>
              <a:rPr lang="en-US" dirty="0"/>
              <a:t>Need </a:t>
            </a:r>
            <a:r>
              <a:rPr lang="en-US"/>
              <a:t>to manage trade-offs </a:t>
            </a:r>
            <a:r>
              <a:rPr lang="en-US" dirty="0"/>
              <a:t>between </a:t>
            </a:r>
            <a:r>
              <a:rPr lang="en-US" i="1" dirty="0"/>
              <a:t>privacy risk </a:t>
            </a:r>
            <a:r>
              <a:rPr lang="en-US"/>
              <a:t>&amp; </a:t>
            </a:r>
            <a:r>
              <a:rPr lang="en-US" i="1"/>
              <a:t>data </a:t>
            </a:r>
            <a:r>
              <a:rPr lang="en-US" i="1" dirty="0"/>
              <a:t>utility</a:t>
            </a:r>
          </a:p>
          <a:p>
            <a:r>
              <a:rPr lang="en-US" dirty="0"/>
              <a:t>The Text Anonymization Benchmark: a new dataset to evaluate and compare text anonymization methods!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16E76-1FBB-4AD9-8C4D-14D0EB5142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33</a:t>
            </a:fld>
            <a:endParaRPr lang="en-GB" noProof="0" dirty="0"/>
          </a:p>
        </p:txBody>
      </p:sp>
      <p:pic>
        <p:nvPicPr>
          <p:cNvPr id="1026" name="Picture 2" descr="What does it mean to anonymize text? — Methodspace">
            <a:extLst>
              <a:ext uri="{FF2B5EF4-FFF2-40B4-BE49-F238E27FC236}">
                <a16:creationId xmlns:a16="http://schemas.microsoft.com/office/drawing/2014/main" id="{8BBABA06-8162-496C-99DF-7CC379AC3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49" y="898178"/>
            <a:ext cx="2198843" cy="29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0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DD3E6-9CFA-469F-A5C8-5A42BAA2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Questions, comments?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4301E-4696-45B5-B1BC-91390F6BAC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34</a:t>
            </a:fld>
            <a:endParaRPr lang="en-GB" noProof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A34A455D-70B0-426B-B2E4-19AACD18F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132082"/>
            <a:ext cx="3813888" cy="381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86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3E7F-5D0A-4E10-ABCE-F2EF6EC1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EC224-1830-4FC3-83F9-D486191C6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anonymization: </a:t>
            </a:r>
          </a:p>
          <a:p>
            <a:pPr lvl="1"/>
            <a:r>
              <a:rPr lang="en-US" dirty="0"/>
              <a:t>What is it?</a:t>
            </a:r>
          </a:p>
          <a:p>
            <a:pPr lvl="1"/>
            <a:r>
              <a:rPr lang="en-US" dirty="0"/>
              <a:t>Why does it matter?</a:t>
            </a:r>
          </a:p>
          <a:p>
            <a:pPr lvl="1"/>
            <a:r>
              <a:rPr lang="en-US" dirty="0"/>
              <a:t>Is it at all possible?</a:t>
            </a:r>
          </a:p>
          <a:p>
            <a:r>
              <a:rPr lang="en-US" dirty="0"/>
              <a:t>Approaches</a:t>
            </a:r>
          </a:p>
          <a:p>
            <a:r>
              <a:rPr lang="en-US" dirty="0"/>
              <a:t>TAB: Text </a:t>
            </a:r>
            <a:r>
              <a:rPr lang="en-US" dirty="0" err="1"/>
              <a:t>Anonymisation</a:t>
            </a:r>
            <a:r>
              <a:rPr lang="en-US" dirty="0"/>
              <a:t> Benchmark</a:t>
            </a:r>
          </a:p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014DA-0A08-4659-B187-74EBB29358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186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3E7F-5D0A-4E10-ABCE-F2EF6EC1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EC224-1830-4FC3-83F9-D486191C6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Text anonymization: 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What is it?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Why does it matter?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Is it at all possible?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Approaches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TAB: Text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Anonymisation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Benchmark</a:t>
            </a:r>
          </a:p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014DA-0A08-4659-B187-74EBB29358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561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A4F46-31D6-477A-AB87-64CDE666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text anonymization?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54ADA-299D-4E03-B952-C0302FE45D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9843CB-7390-4A3C-BB0F-3BC4839D336E}"/>
              </a:ext>
            </a:extLst>
          </p:cNvPr>
          <p:cNvSpPr txBox="1">
            <a:spLocks/>
          </p:cNvSpPr>
          <p:nvPr/>
        </p:nvSpPr>
        <p:spPr bwMode="auto">
          <a:xfrm>
            <a:off x="116452" y="1143000"/>
            <a:ext cx="6759804" cy="315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50000"/>
              </a:spcBef>
              <a:spcAft>
                <a:spcPct val="0"/>
              </a:spcAft>
              <a:buSzPct val="80000"/>
              <a:buFont typeface="Times New Roman" pitchFamily="18" charset="0"/>
              <a:buChar char="►"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3763" indent="-419100" algn="l" rtl="0" eaLnBrk="1" fontAlgn="base" hangingPunct="1">
              <a:spcBef>
                <a:spcPct val="20000"/>
              </a:spcBef>
              <a:spcAft>
                <a:spcPct val="0"/>
              </a:spcAft>
              <a:buChar char="▪"/>
              <a:defRPr sz="2200">
                <a:solidFill>
                  <a:schemeClr val="tx1"/>
                </a:solidFill>
                <a:latin typeface="+mn-lt"/>
              </a:defRPr>
            </a:lvl2pPr>
            <a:lvl3pPr marL="1230313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◦"/>
              <a:defRPr sz="2000">
                <a:solidFill>
                  <a:schemeClr val="tx1"/>
                </a:solidFill>
                <a:latin typeface="+mn-lt"/>
              </a:defRPr>
            </a:lvl3pPr>
            <a:lvl4pPr marL="162242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06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5pPr>
            <a:lvl6pPr marL="2463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6pPr>
            <a:lvl7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7pPr>
            <a:lvl8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8pPr>
            <a:lvl9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b-NO" kern="0" dirty="0"/>
              <a:t>Access to </a:t>
            </a:r>
            <a:r>
              <a:rPr lang="nb-NO" kern="0" dirty="0" err="1"/>
              <a:t>text</a:t>
            </a:r>
            <a:r>
              <a:rPr lang="nb-NO" kern="0" dirty="0"/>
              <a:t> </a:t>
            </a:r>
            <a:r>
              <a:rPr lang="nb-NO" kern="0" dirty="0" err="1"/>
              <a:t>documents</a:t>
            </a:r>
            <a:r>
              <a:rPr lang="nb-NO" kern="0" dirty="0"/>
              <a:t> </a:t>
            </a:r>
            <a:r>
              <a:rPr lang="nb-NO" kern="0" dirty="0" err="1"/>
              <a:t>with</a:t>
            </a:r>
            <a:r>
              <a:rPr lang="nb-NO" kern="0" dirty="0"/>
              <a:t> (sensitive) </a:t>
            </a:r>
            <a:r>
              <a:rPr lang="nb-NO" i="1" kern="0" dirty="0"/>
              <a:t>personal data </a:t>
            </a:r>
            <a:r>
              <a:rPr lang="nb-NO" kern="0" dirty="0" err="1"/>
              <a:t>crucial</a:t>
            </a:r>
            <a:r>
              <a:rPr lang="nb-NO" kern="0" dirty="0"/>
              <a:t> in </a:t>
            </a:r>
            <a:r>
              <a:rPr lang="nb-NO" kern="0" dirty="0" err="1"/>
              <a:t>many</a:t>
            </a:r>
            <a:r>
              <a:rPr lang="nb-NO" kern="0" dirty="0"/>
              <a:t> </a:t>
            </a:r>
            <a:r>
              <a:rPr lang="nb-NO" kern="0" dirty="0" err="1"/>
              <a:t>domains</a:t>
            </a:r>
            <a:endParaRPr lang="nb-NO" kern="0" dirty="0"/>
          </a:p>
          <a:p>
            <a:pPr lvl="1"/>
            <a:r>
              <a:rPr lang="nb-NO" kern="0" dirty="0" err="1"/>
              <a:t>Notably</a:t>
            </a:r>
            <a:r>
              <a:rPr lang="nb-NO" kern="0" dirty="0"/>
              <a:t> for </a:t>
            </a:r>
            <a:r>
              <a:rPr lang="nb-NO" kern="0" dirty="0" err="1"/>
              <a:t>scientific</a:t>
            </a:r>
            <a:r>
              <a:rPr lang="nb-NO" kern="0" dirty="0"/>
              <a:t> </a:t>
            </a:r>
            <a:r>
              <a:rPr lang="nb-NO" kern="0" dirty="0" err="1"/>
              <a:t>research</a:t>
            </a:r>
            <a:r>
              <a:rPr lang="nb-NO" kern="0" dirty="0"/>
              <a:t>, in </a:t>
            </a:r>
            <a:r>
              <a:rPr lang="nb-NO" kern="0" dirty="0" err="1"/>
              <a:t>medicine</a:t>
            </a:r>
            <a:r>
              <a:rPr lang="nb-NO" kern="0" dirty="0"/>
              <a:t>, </a:t>
            </a:r>
            <a:r>
              <a:rPr lang="nb-NO" kern="0" dirty="0" err="1"/>
              <a:t>social</a:t>
            </a:r>
            <a:r>
              <a:rPr lang="nb-NO" kern="0" dirty="0"/>
              <a:t> </a:t>
            </a:r>
            <a:r>
              <a:rPr lang="nb-NO" kern="0" dirty="0" err="1"/>
              <a:t>sciences</a:t>
            </a:r>
            <a:r>
              <a:rPr lang="nb-NO" kern="0" dirty="0"/>
              <a:t>, legal studies, etc.</a:t>
            </a:r>
          </a:p>
          <a:p>
            <a:pPr lvl="1"/>
            <a:r>
              <a:rPr lang="en-GB" kern="0" dirty="0"/>
              <a:t>Consent sometimes difficult to obtain!</a:t>
            </a:r>
          </a:p>
          <a:p>
            <a:r>
              <a:rPr lang="en-GB" kern="0" dirty="0"/>
              <a:t>Can we </a:t>
            </a:r>
            <a:r>
              <a:rPr lang="en-GB" i="1" kern="0" dirty="0"/>
              <a:t>edit</a:t>
            </a:r>
            <a:r>
              <a:rPr lang="en-GB" kern="0" dirty="0"/>
              <a:t> those documents such as to remove this personal information    </a:t>
            </a:r>
            <a:r>
              <a:rPr lang="nb-NO" kern="0" dirty="0"/>
              <a:t>           </a:t>
            </a:r>
            <a:r>
              <a:rPr lang="nb-NO" sz="2200" kern="0" dirty="0"/>
              <a:t>(</a:t>
            </a:r>
            <a:r>
              <a:rPr lang="nb-NO" sz="2200" kern="0" dirty="0" err="1"/>
              <a:t>yet</a:t>
            </a:r>
            <a:r>
              <a:rPr lang="nb-NO" sz="2200" kern="0" dirty="0"/>
              <a:t> </a:t>
            </a:r>
            <a:r>
              <a:rPr lang="nb-NO" sz="2200" kern="0" dirty="0" err="1"/>
              <a:t>retain</a:t>
            </a:r>
            <a:r>
              <a:rPr lang="nb-NO" sz="2200" kern="0" dirty="0"/>
              <a:t> as </a:t>
            </a:r>
            <a:r>
              <a:rPr lang="nb-NO" sz="2200" kern="0" dirty="0" err="1"/>
              <a:t>much</a:t>
            </a:r>
            <a:r>
              <a:rPr lang="nb-NO" sz="2200" kern="0" dirty="0"/>
              <a:t> </a:t>
            </a:r>
            <a:r>
              <a:rPr lang="nb-NO" sz="2200" kern="0" dirty="0" err="1"/>
              <a:t>content</a:t>
            </a:r>
            <a:r>
              <a:rPr lang="nb-NO" sz="2200" kern="0" dirty="0"/>
              <a:t> as </a:t>
            </a:r>
            <a:r>
              <a:rPr lang="nb-NO" sz="2200" kern="0" dirty="0" err="1"/>
              <a:t>possible</a:t>
            </a:r>
            <a:r>
              <a:rPr lang="nb-NO" sz="2200" kern="0" dirty="0"/>
              <a:t>) </a:t>
            </a:r>
            <a:r>
              <a:rPr lang="nb-NO" kern="0" dirty="0"/>
              <a:t>?</a:t>
            </a:r>
            <a:endParaRPr lang="en-GB" kern="0" dirty="0"/>
          </a:p>
        </p:txBody>
      </p:sp>
      <p:pic>
        <p:nvPicPr>
          <p:cNvPr id="7" name="Picture 6" descr="paperwork-clipart-15.jpg">
            <a:extLst>
              <a:ext uri="{FF2B5EF4-FFF2-40B4-BE49-F238E27FC236}">
                <a16:creationId xmlns:a16="http://schemas.microsoft.com/office/drawing/2014/main" id="{10689CB0-E92B-40B8-A752-BBD95DAEC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48" y="339502"/>
            <a:ext cx="1891735" cy="255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9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CCE4C-056F-4E22-AE99-F3DE27D6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What is anonymisation?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DEAF-D461-4BF8-8660-B04C5CA49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388456"/>
            <a:ext cx="6480718" cy="3086099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= </a:t>
            </a:r>
            <a:r>
              <a:rPr lang="nb-NO" i="1"/>
              <a:t>Complete</a:t>
            </a:r>
            <a:r>
              <a:rPr lang="nb-NO"/>
              <a:t> &amp; </a:t>
            </a:r>
            <a:r>
              <a:rPr lang="nb-NO" i="1"/>
              <a:t>irreversible</a:t>
            </a:r>
            <a:r>
              <a:rPr lang="nb-NO"/>
              <a:t> removal from the data of all information that may lead (</a:t>
            </a:r>
            <a:r>
              <a:rPr lang="nb-NO" i="1"/>
              <a:t>directly</a:t>
            </a:r>
            <a:r>
              <a:rPr lang="nb-NO"/>
              <a:t> or </a:t>
            </a:r>
            <a:r>
              <a:rPr lang="nb-NO" i="1"/>
              <a:t>indirectly</a:t>
            </a:r>
            <a:r>
              <a:rPr lang="nb-NO"/>
              <a:t>) to an individual being identified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68ACC-30A9-4A20-92B4-E56E8BAB983C}"/>
              </a:ext>
            </a:extLst>
          </p:cNvPr>
          <p:cNvSpPr txBox="1"/>
          <p:nvPr/>
        </p:nvSpPr>
        <p:spPr>
          <a:xfrm>
            <a:off x="1404259" y="890572"/>
            <a:ext cx="4110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(in the GDPR sense of the word)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411DB1-3DC9-4CCF-8456-26B93FD66759}"/>
              </a:ext>
            </a:extLst>
          </p:cNvPr>
          <p:cNvGrpSpPr/>
          <p:nvPr/>
        </p:nvGrpSpPr>
        <p:grpSpPr>
          <a:xfrm>
            <a:off x="5876579" y="2133597"/>
            <a:ext cx="2069650" cy="2991119"/>
            <a:chOff x="4733579" y="2220686"/>
            <a:chExt cx="2069650" cy="2991119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F0232C65-3075-4CBC-A356-C133FCBD178A}"/>
                </a:ext>
              </a:extLst>
            </p:cNvPr>
            <p:cNvSpPr/>
            <p:nvPr/>
          </p:nvSpPr>
          <p:spPr>
            <a:xfrm rot="2458931">
              <a:off x="5567168" y="2220686"/>
              <a:ext cx="914400" cy="914400"/>
            </a:xfrm>
            <a:prstGeom prst="arc">
              <a:avLst>
                <a:gd name="adj1" fmla="val 15200263"/>
                <a:gd name="adj2" fmla="val 0"/>
              </a:avLst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6DD22C-05AC-4885-9528-4E6BE851839F}"/>
                </a:ext>
              </a:extLst>
            </p:cNvPr>
            <p:cNvSpPr txBox="1"/>
            <p:nvPr/>
          </p:nvSpPr>
          <p:spPr>
            <a:xfrm>
              <a:off x="4733579" y="2965036"/>
              <a:ext cx="206965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>
                  <a:latin typeface="Arial" panose="020B0604020202020204" pitchFamily="34" charset="0"/>
                  <a:cs typeface="Arial" panose="020B0604020202020204" pitchFamily="34" charset="0"/>
                </a:rPr>
                <a:t>Must filter out all </a:t>
              </a:r>
              <a:r>
                <a:rPr lang="nb-NO" b="1">
                  <a:latin typeface="Arial" panose="020B0604020202020204" pitchFamily="34" charset="0"/>
                  <a:cs typeface="Arial" panose="020B0604020202020204" pitchFamily="34" charset="0"/>
                </a:rPr>
                <a:t>direct identifiers</a:t>
              </a:r>
              <a:r>
                <a:rPr lang="nb-NO">
                  <a:latin typeface="Arial" panose="020B0604020202020204" pitchFamily="34" charset="0"/>
                  <a:cs typeface="Arial" panose="020B0604020202020204" pitchFamily="34" charset="0"/>
                </a:rPr>
                <a:t>: names, bank accounts, mobile phones, etc</a:t>
              </a: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7BFB9F-94F5-4096-97E0-2A7E5508FCF7}"/>
              </a:ext>
            </a:extLst>
          </p:cNvPr>
          <p:cNvGrpSpPr/>
          <p:nvPr/>
        </p:nvGrpSpPr>
        <p:grpSpPr>
          <a:xfrm>
            <a:off x="1383549" y="2440356"/>
            <a:ext cx="4400777" cy="2354579"/>
            <a:chOff x="240548" y="2518736"/>
            <a:chExt cx="4400777" cy="2354579"/>
          </a:xfrm>
        </p:grpSpPr>
        <p:sp>
          <p:nvSpPr>
            <p:cNvPr id="8" name="Arc 7">
              <a:extLst>
                <a:ext uri="{FF2B5EF4-FFF2-40B4-BE49-F238E27FC236}">
                  <a16:creationId xmlns:a16="http://schemas.microsoft.com/office/drawing/2014/main" id="{98B12F5D-F0F4-415F-BD8B-0C395EF4A09F}"/>
                </a:ext>
              </a:extLst>
            </p:cNvPr>
            <p:cNvSpPr/>
            <p:nvPr/>
          </p:nvSpPr>
          <p:spPr>
            <a:xfrm rot="3605655" flipH="1" flipV="1">
              <a:off x="352802" y="2707788"/>
              <a:ext cx="1006394" cy="628289"/>
            </a:xfrm>
            <a:prstGeom prst="arc">
              <a:avLst>
                <a:gd name="adj1" fmla="val 18514189"/>
                <a:gd name="adj2" fmla="val 0"/>
              </a:avLst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8FF83E-E54E-4C0B-BCE7-398E1F269987}"/>
                </a:ext>
              </a:extLst>
            </p:cNvPr>
            <p:cNvSpPr txBox="1"/>
            <p:nvPr/>
          </p:nvSpPr>
          <p:spPr>
            <a:xfrm>
              <a:off x="240548" y="2934323"/>
              <a:ext cx="440077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>
                  <a:latin typeface="Arial" panose="020B0604020202020204" pitchFamily="34" charset="0"/>
                  <a:cs typeface="Arial" panose="020B0604020202020204" pitchFamily="34" charset="0"/>
                </a:rPr>
                <a:t>But also </a:t>
              </a:r>
              <a:r>
                <a:rPr lang="nb-NO" b="1">
                  <a:latin typeface="Arial" panose="020B0604020202020204" pitchFamily="34" charset="0"/>
                  <a:cs typeface="Arial" panose="020B0604020202020204" pitchFamily="34" charset="0"/>
                </a:rPr>
                <a:t>quasi-identifier</a:t>
              </a:r>
              <a:r>
                <a:rPr lang="nb-NO">
                  <a:latin typeface="Arial" panose="020B0604020202020204" pitchFamily="34" charset="0"/>
                  <a:cs typeface="Arial" panose="020B0604020202020204" pitchFamily="34" charset="0"/>
                </a:rPr>
                <a:t>s that do not identify a person in isolation, but may do so when combined (with background knowledge): places, organisations, dates, demographic attributes, etc. </a:t>
              </a: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4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9DBB-3661-462B-979C-C1E54A378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What is anonymisation?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8A7474-CA48-49A6-9BE7-5A2DB729BCCF}"/>
              </a:ext>
            </a:extLst>
          </p:cNvPr>
          <p:cNvSpPr txBox="1">
            <a:spLocks/>
          </p:cNvSpPr>
          <p:nvPr/>
        </p:nvSpPr>
        <p:spPr>
          <a:xfrm>
            <a:off x="1331640" y="1388456"/>
            <a:ext cx="6480718" cy="12589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457154" marR="0" lvl="0" indent="-457154" algn="l" defTabSz="914400" rtl="0" eaLnBrk="1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80000"/>
              <a:buFont typeface="Times New Roman" pitchFamily="18"/>
              <a:buChar char="►"/>
              <a:tabLst/>
              <a:defRPr lang="nb-NO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L="893670" marR="0" lvl="1" indent="-419060" algn="l" defTabSz="914400" rtl="0" eaLnBrk="1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▪"/>
              <a:tabLst/>
              <a:defRPr lang="nb-NO" sz="22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1230188" marR="0" lvl="2" indent="-380966" algn="l" defTabSz="914400" rtl="0" eaLnBrk="1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◦"/>
              <a:tabLst/>
              <a:defRPr lang="nb-NO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1622264" marR="0" lvl="3" indent="-380966" algn="l" defTabSz="914400" rtl="0" eaLnBrk="1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·"/>
              <a:tabLst/>
              <a:defRPr lang="nb-NO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06403" marR="0" lvl="4" indent="-380966" algn="l" defTabSz="914400" rtl="0" eaLnBrk="1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Char char="▫"/>
              <a:tabLst/>
              <a:defRPr lang="nb-NO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= </a:t>
            </a:r>
            <a:r>
              <a:rPr lang="en-GB" i="1"/>
              <a:t>Complete</a:t>
            </a:r>
            <a:r>
              <a:rPr lang="en-GB"/>
              <a:t> &amp; </a:t>
            </a:r>
            <a:r>
              <a:rPr lang="en-GB" i="1"/>
              <a:t>irreversible</a:t>
            </a:r>
            <a:r>
              <a:rPr lang="en-GB"/>
              <a:t> removal from the data of all information that may lead (</a:t>
            </a:r>
            <a:r>
              <a:rPr lang="en-GB" i="1"/>
              <a:t>directly</a:t>
            </a:r>
            <a:r>
              <a:rPr lang="en-GB"/>
              <a:t> or </a:t>
            </a:r>
            <a:r>
              <a:rPr lang="en-GB" i="1"/>
              <a:t>indirectly</a:t>
            </a:r>
            <a:r>
              <a:rPr lang="en-GB"/>
              <a:t>) to an individual being identified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051C8-EC8E-4650-B263-B66C3908AB95}"/>
              </a:ext>
            </a:extLst>
          </p:cNvPr>
          <p:cNvSpPr txBox="1"/>
          <p:nvPr/>
        </p:nvSpPr>
        <p:spPr>
          <a:xfrm>
            <a:off x="1404259" y="890572"/>
            <a:ext cx="4110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(in the GDPR sense of the word)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806DA6-9299-429B-8473-29EFEA127407}"/>
              </a:ext>
            </a:extLst>
          </p:cNvPr>
          <p:cNvSpPr txBox="1">
            <a:spLocks/>
          </p:cNvSpPr>
          <p:nvPr/>
        </p:nvSpPr>
        <p:spPr>
          <a:xfrm>
            <a:off x="1404258" y="2828213"/>
            <a:ext cx="6216514" cy="15086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457154" marR="0" lvl="0" indent="-457154" algn="l" defTabSz="914400" rtl="0" eaLnBrk="1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80000"/>
              <a:buFont typeface="Times New Roman" pitchFamily="18"/>
              <a:buChar char="►"/>
              <a:tabLst/>
              <a:defRPr lang="nb-NO" sz="24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L="893670" marR="0" lvl="1" indent="-419060" algn="l" defTabSz="914400" rtl="0" eaLnBrk="1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▪"/>
              <a:tabLst/>
              <a:defRPr lang="nb-NO" sz="22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1230188" marR="0" lvl="2" indent="-380966" algn="l" defTabSz="914400" rtl="0" eaLnBrk="1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◦"/>
              <a:tabLst/>
              <a:defRPr lang="nb-NO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1622264" marR="0" lvl="3" indent="-380966" algn="l" defTabSz="914400" rtl="0" eaLnBrk="1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·"/>
              <a:tabLst/>
              <a:defRPr lang="nb-NO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2006403" marR="0" lvl="4" indent="-380966" algn="l" defTabSz="914400" rtl="0" eaLnBrk="1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5000"/>
              <a:buChar char="▫"/>
              <a:tabLst/>
              <a:defRPr lang="nb-NO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è"/>
            </a:pPr>
            <a:r>
              <a:rPr lang="en-GB" sz="2200">
                <a:sym typeface="Wingdings" panose="05000000000000000000" pitchFamily="2" charset="2"/>
              </a:rPr>
              <a:t>Removal of predefined categories of entities (like done in NER) is not enough!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è"/>
            </a:pPr>
            <a:r>
              <a:rPr lang="en-GB" sz="2200">
                <a:sym typeface="Wingdings" panose="05000000000000000000" pitchFamily="2" charset="2"/>
              </a:rPr>
              <a:t>Must consider how </a:t>
            </a:r>
            <a:r>
              <a:rPr lang="en-GB" sz="2200" i="1">
                <a:sym typeface="Wingdings" panose="05000000000000000000" pitchFamily="2" charset="2"/>
              </a:rPr>
              <a:t>each textual element </a:t>
            </a:r>
            <a:r>
              <a:rPr lang="en-GB" sz="2200">
                <a:sym typeface="Wingdings" panose="05000000000000000000" pitchFamily="2" charset="2"/>
              </a:rPr>
              <a:t>may influence the disclosure risk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409A38-C38B-43CB-B3D6-CB23F1B3F1BA}"/>
              </a:ext>
            </a:extLst>
          </p:cNvPr>
          <p:cNvSpPr/>
          <p:nvPr/>
        </p:nvSpPr>
        <p:spPr>
          <a:xfrm>
            <a:off x="1331640" y="2750872"/>
            <a:ext cx="6289132" cy="1663338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10D345-919F-4A7B-9730-D217A3FADA23}"/>
              </a:ext>
            </a:extLst>
          </p:cNvPr>
          <p:cNvSpPr txBox="1"/>
          <p:nvPr/>
        </p:nvSpPr>
        <p:spPr>
          <a:xfrm>
            <a:off x="3609474" y="4414210"/>
            <a:ext cx="3477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(&amp; the remaining data utility)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4ACD1-92C3-4760-BEFD-D1C809423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219822"/>
            <a:ext cx="7825881" cy="1440160"/>
          </a:xfrm>
          <a:solidFill>
            <a:schemeClr val="bg2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" b="1" dirty="0"/>
          </a:p>
          <a:p>
            <a:pPr marL="0" indent="0">
              <a:buNone/>
            </a:pPr>
            <a:r>
              <a:rPr lang="en-US" sz="2200" b="1" dirty="0"/>
              <a:t>   Our answer</a:t>
            </a:r>
            <a:r>
              <a:rPr lang="en-US" sz="2200" dirty="0"/>
              <a:t>: it depends on how one interprets GPDR!</a:t>
            </a:r>
          </a:p>
          <a:p>
            <a:pPr lvl="1"/>
            <a:r>
              <a:rPr lang="en-US" sz="2000" i="1" dirty="0"/>
              <a:t>Strict interpretation</a:t>
            </a:r>
            <a:r>
              <a:rPr lang="en-US" sz="2000" dirty="0"/>
              <a:t>: no, unless the original data is deleted</a:t>
            </a:r>
          </a:p>
          <a:p>
            <a:pPr lvl="1"/>
            <a:r>
              <a:rPr lang="en-US" sz="2000" i="1" dirty="0"/>
              <a:t>Risk-based interpretation</a:t>
            </a:r>
            <a:r>
              <a:rPr lang="en-US" sz="2000" dirty="0"/>
              <a:t>: difficult, but possible</a:t>
            </a:r>
          </a:p>
          <a:p>
            <a:endParaRPr lang="en-US" sz="2200" dirty="0"/>
          </a:p>
          <a:p>
            <a:endParaRPr lang="nb-NO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8709B-33BD-4AEF-845A-4C4914E8B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9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16E46-C74D-4C7B-80A8-A82EB37E0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17987"/>
            <a:ext cx="7010803" cy="28713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5F3FBD-C9DA-4354-BD81-374292AF111C}"/>
              </a:ext>
            </a:extLst>
          </p:cNvPr>
          <p:cNvSpPr/>
          <p:nvPr/>
        </p:nvSpPr>
        <p:spPr bwMode="auto">
          <a:xfrm>
            <a:off x="179512" y="4443958"/>
            <a:ext cx="1080120" cy="481555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24574"/>
      </p:ext>
    </p:extLst>
  </p:cSld>
  <p:clrMapOvr>
    <a:masterClrMapping/>
  </p:clrMapOvr>
</p:sld>
</file>

<file path=ppt/theme/theme1.xml><?xml version="1.0" encoding="utf-8"?>
<a:theme xmlns:a="http://schemas.openxmlformats.org/drawingml/2006/main" name="mal-2010">
  <a:themeElements>
    <a:clrScheme name="Custom 1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8396CC"/>
      </a:accent1>
      <a:accent2>
        <a:srgbClr val="4662B3"/>
      </a:accent2>
      <a:accent3>
        <a:srgbClr val="4662B3"/>
      </a:accent3>
      <a:accent4>
        <a:srgbClr val="000000"/>
      </a:accent4>
      <a:accent5>
        <a:srgbClr val="C1C9E2"/>
      </a:accent5>
      <a:accent6>
        <a:srgbClr val="3F58A2"/>
      </a:accent6>
      <a:hlink>
        <a:srgbClr val="082E9A"/>
      </a:hlink>
      <a:folHlink>
        <a:srgbClr val="C1CBE6"/>
      </a:folHlink>
    </a:clrScheme>
    <a:fontScheme name="NR-slides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white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2800" baseline="0" dirty="0" smtClean="0"/>
        </a:defPPr>
      </a:lstStyle>
    </a:txDef>
  </a:objectDefaults>
  <a:extraClrSchemeLst>
    <a:extraClrScheme>
      <a:clrScheme name="NR-slides-white 1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8396CC"/>
        </a:accent1>
        <a:accent2>
          <a:srgbClr val="4662B3"/>
        </a:accent2>
        <a:accent3>
          <a:srgbClr val="DCDCDC"/>
        </a:accent3>
        <a:accent4>
          <a:srgbClr val="000000"/>
        </a:accent4>
        <a:accent5>
          <a:srgbClr val="C1C9E2"/>
        </a:accent5>
        <a:accent6>
          <a:srgbClr val="3F58A2"/>
        </a:accent6>
        <a:hlink>
          <a:srgbClr val="082E9A"/>
        </a:hlink>
        <a:folHlink>
          <a:srgbClr val="C1CB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2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1ECDFF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ABE3FF"/>
        </a:accent5>
        <a:accent6>
          <a:srgbClr val="919191"/>
        </a:accent6>
        <a:hlink>
          <a:srgbClr val="C2F1F6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3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F0B400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F6D6AA"/>
        </a:accent5>
        <a:accent6>
          <a:srgbClr val="919191"/>
        </a:accent6>
        <a:hlink>
          <a:srgbClr val="FFE69F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4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00C832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AAE0AD"/>
        </a:accent5>
        <a:accent6>
          <a:srgbClr val="919191"/>
        </a:accent6>
        <a:hlink>
          <a:srgbClr val="9BFFB3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77B0BB10101C4C9AD3AD4DB7F07B85" ma:contentTypeVersion="0" ma:contentTypeDescription="Create a new document." ma:contentTypeScope="" ma:versionID="11edd2914899fc53f94f9502c9ff70a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F3FD5D-FBA8-4F1A-B5EC-181FBF845C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137F60-C025-47C3-A662-B8A29F8BFA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97671A-A49C-45C0-A14E-64989546C14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nr-slides-new-16-9</Template>
  <TotalTime>0</TotalTime>
  <Words>1541</Words>
  <Application>Microsoft Office PowerPoint</Application>
  <PresentationFormat>On-screen Show (16:9)</PresentationFormat>
  <Paragraphs>238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Merriweather</vt:lpstr>
      <vt:lpstr>Palatino</vt:lpstr>
      <vt:lpstr>Times New Roman</vt:lpstr>
      <vt:lpstr>Wingdings</vt:lpstr>
      <vt:lpstr>mal-2010</vt:lpstr>
      <vt:lpstr>Can we automatically anonymize text documents?</vt:lpstr>
      <vt:lpstr>Short intro</vt:lpstr>
      <vt:lpstr>Short intro</vt:lpstr>
      <vt:lpstr>Outline</vt:lpstr>
      <vt:lpstr>Outline</vt:lpstr>
      <vt:lpstr>Why text anonymization?</vt:lpstr>
      <vt:lpstr>What is anonymisation?</vt:lpstr>
      <vt:lpstr>What is anonymisation?</vt:lpstr>
      <vt:lpstr>PowerPoint Presentation</vt:lpstr>
      <vt:lpstr>A simple experiment:</vt:lpstr>
      <vt:lpstr>After masking (quasi-)identifiers</vt:lpstr>
      <vt:lpstr>Is it anonymous?</vt:lpstr>
      <vt:lpstr>Full anonymisation</vt:lpstr>
      <vt:lpstr>Text anonymisation</vt:lpstr>
      <vt:lpstr>Outline</vt:lpstr>
      <vt:lpstr>Text anonymization approaches</vt:lpstr>
      <vt:lpstr>NLP methods</vt:lpstr>
      <vt:lpstr>NLP methods</vt:lpstr>
      <vt:lpstr>Privacy-preserving data publishing (PPDP)</vt:lpstr>
      <vt:lpstr>Privacy-preserving data publishing (PPDP)</vt:lpstr>
      <vt:lpstr>Limitations</vt:lpstr>
      <vt:lpstr>Current work</vt:lpstr>
      <vt:lpstr>Challenge 1: inferences</vt:lpstr>
      <vt:lpstr>Challenge 2: masking</vt:lpstr>
      <vt:lpstr>Challenge 3: evaluation</vt:lpstr>
      <vt:lpstr>Outline</vt:lpstr>
      <vt:lpstr>PowerPoint Presentation</vt:lpstr>
      <vt:lpstr>PowerPoint Presentation</vt:lpstr>
      <vt:lpstr>The TAB corpus</vt:lpstr>
      <vt:lpstr>The TAB corpus</vt:lpstr>
      <vt:lpstr>Baseline results (with Longformer)</vt:lpstr>
      <vt:lpstr>But…</vt:lpstr>
      <vt:lpstr>Conclusion</vt:lpstr>
      <vt:lpstr>Questions,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we automatically anonymize text documents?</dc:title>
  <dc:creator>Pierre Lison</dc:creator>
  <cp:lastModifiedBy>Pierre Lison</cp:lastModifiedBy>
  <cp:revision>4</cp:revision>
  <cp:lastPrinted>2011-03-21T10:03:50Z</cp:lastPrinted>
  <dcterms:created xsi:type="dcterms:W3CDTF">2022-05-16T19:28:44Z</dcterms:created>
  <dcterms:modified xsi:type="dcterms:W3CDTF">2022-05-18T22:48:55Z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0x0101008677B0BB10101C4C9AD3AD4DB7F07B85</vt:lpwstr>
  </property>
</Properties>
</file>