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2"/>
  </p:notesMasterIdLst>
  <p:handoutMasterIdLst>
    <p:handoutMasterId r:id="rId23"/>
  </p:handoutMasterIdLst>
  <p:sldIdLst>
    <p:sldId id="256" r:id="rId5"/>
    <p:sldId id="280" r:id="rId6"/>
    <p:sldId id="284" r:id="rId7"/>
    <p:sldId id="285" r:id="rId8"/>
    <p:sldId id="288" r:id="rId9"/>
    <p:sldId id="262" r:id="rId10"/>
    <p:sldId id="289" r:id="rId11"/>
    <p:sldId id="263" r:id="rId12"/>
    <p:sldId id="274" r:id="rId13"/>
    <p:sldId id="283" r:id="rId14"/>
    <p:sldId id="286" r:id="rId15"/>
    <p:sldId id="292" r:id="rId16"/>
    <p:sldId id="273" r:id="rId17"/>
    <p:sldId id="291" r:id="rId18"/>
    <p:sldId id="290" r:id="rId19"/>
    <p:sldId id="294" r:id="rId20"/>
    <p:sldId id="293" r:id="rId21"/>
  </p:sldIdLst>
  <p:sldSz cx="6858000" cy="5143500"/>
  <p:notesSz cx="6883400" cy="9906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15C0102-08AB-4130-A103-AAA5643A08F8}" v="63" dt="2022-08-21T22:20:18.09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6" autoAdjust="0"/>
    <p:restoredTop sz="94618"/>
  </p:normalViewPr>
  <p:slideViewPr>
    <p:cSldViewPr snapToGrid="0">
      <p:cViewPr varScale="1">
        <p:scale>
          <a:sx n="113" d="100"/>
          <a:sy n="113" d="100"/>
        </p:scale>
        <p:origin x="1426" y="91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9" d="100"/>
          <a:sy n="89" d="100"/>
        </p:scale>
        <p:origin x="1872" y="19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handoutMaster" Target="handoutMasters/handoutMaster1.xml"/><Relationship Id="rId28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ierre Lison" userId="a8a9df96-d69d-4b67-b9bd-4018f7d77187" providerId="ADAL" clId="{615C0102-08AB-4130-A103-AAA5643A08F8}"/>
    <pc:docChg chg="undo custSel addSld delSld modSld sldOrd">
      <pc:chgData name="Pierre Lison" userId="a8a9df96-d69d-4b67-b9bd-4018f7d77187" providerId="ADAL" clId="{615C0102-08AB-4130-A103-AAA5643A08F8}" dt="2022-08-22T07:00:08.982" v="12369" actId="20577"/>
      <pc:docMkLst>
        <pc:docMk/>
      </pc:docMkLst>
      <pc:sldChg chg="modSp mod">
        <pc:chgData name="Pierre Lison" userId="a8a9df96-d69d-4b67-b9bd-4018f7d77187" providerId="ADAL" clId="{615C0102-08AB-4130-A103-AAA5643A08F8}" dt="2022-08-22T06:58:14.313" v="12366" actId="1036"/>
        <pc:sldMkLst>
          <pc:docMk/>
          <pc:sldMk cId="2386583404" sldId="256"/>
        </pc:sldMkLst>
        <pc:spChg chg="mod">
          <ac:chgData name="Pierre Lison" userId="a8a9df96-d69d-4b67-b9bd-4018f7d77187" providerId="ADAL" clId="{615C0102-08AB-4130-A103-AAA5643A08F8}" dt="2022-08-21T08:40:48.741" v="186" actId="1036"/>
          <ac:spMkLst>
            <pc:docMk/>
            <pc:sldMk cId="2386583404" sldId="256"/>
            <ac:spMk id="2" creationId="{997296BE-BF07-44B6-8C1D-C8499CFDB234}"/>
          </ac:spMkLst>
        </pc:spChg>
        <pc:spChg chg="mod">
          <ac:chgData name="Pierre Lison" userId="a8a9df96-d69d-4b67-b9bd-4018f7d77187" providerId="ADAL" clId="{615C0102-08AB-4130-A103-AAA5643A08F8}" dt="2022-08-22T06:58:10.089" v="12353" actId="1036"/>
          <ac:spMkLst>
            <pc:docMk/>
            <pc:sldMk cId="2386583404" sldId="256"/>
            <ac:spMk id="4" creationId="{CD05C8DA-B854-4B41-A983-45D08C4819C0}"/>
          </ac:spMkLst>
        </pc:spChg>
        <pc:spChg chg="mod">
          <ac:chgData name="Pierre Lison" userId="a8a9df96-d69d-4b67-b9bd-4018f7d77187" providerId="ADAL" clId="{615C0102-08AB-4130-A103-AAA5643A08F8}" dt="2022-08-22T06:58:14.313" v="12366" actId="1036"/>
          <ac:spMkLst>
            <pc:docMk/>
            <pc:sldMk cId="2386583404" sldId="256"/>
            <ac:spMk id="6" creationId="{0291AAA4-FDC7-4B4E-A7DA-2B4619D098C1}"/>
          </ac:spMkLst>
        </pc:spChg>
      </pc:sldChg>
      <pc:sldChg chg="del">
        <pc:chgData name="Pierre Lison" userId="a8a9df96-d69d-4b67-b9bd-4018f7d77187" providerId="ADAL" clId="{615C0102-08AB-4130-A103-AAA5643A08F8}" dt="2022-08-21T22:14:29.762" v="10318" actId="47"/>
        <pc:sldMkLst>
          <pc:docMk/>
          <pc:sldMk cId="1317761868" sldId="259"/>
        </pc:sldMkLst>
      </pc:sldChg>
      <pc:sldChg chg="modSp del mod ord">
        <pc:chgData name="Pierre Lison" userId="a8a9df96-d69d-4b67-b9bd-4018f7d77187" providerId="ADAL" clId="{615C0102-08AB-4130-A103-AAA5643A08F8}" dt="2022-08-21T22:29:00.449" v="11119" actId="47"/>
        <pc:sldMkLst>
          <pc:docMk/>
          <pc:sldMk cId="1787489014" sldId="260"/>
        </pc:sldMkLst>
        <pc:spChg chg="mod">
          <ac:chgData name="Pierre Lison" userId="a8a9df96-d69d-4b67-b9bd-4018f7d77187" providerId="ADAL" clId="{615C0102-08AB-4130-A103-AAA5643A08F8}" dt="2022-08-21T09:30:51.308" v="4115" actId="20577"/>
          <ac:spMkLst>
            <pc:docMk/>
            <pc:sldMk cId="1787489014" sldId="260"/>
            <ac:spMk id="2" creationId="{A94CCE4C-056F-4E22-AE99-F3DE27D61A57}"/>
          </ac:spMkLst>
        </pc:spChg>
      </pc:sldChg>
      <pc:sldChg chg="modSp del mod ord">
        <pc:chgData name="Pierre Lison" userId="a8a9df96-d69d-4b67-b9bd-4018f7d77187" providerId="ADAL" clId="{615C0102-08AB-4130-A103-AAA5643A08F8}" dt="2022-08-21T21:04:44.224" v="6689" actId="47"/>
        <pc:sldMkLst>
          <pc:docMk/>
          <pc:sldMk cId="3523387439" sldId="261"/>
        </pc:sldMkLst>
        <pc:spChg chg="mod">
          <ac:chgData name="Pierre Lison" userId="a8a9df96-d69d-4b67-b9bd-4018f7d77187" providerId="ADAL" clId="{615C0102-08AB-4130-A103-AAA5643A08F8}" dt="2022-08-21T21:04:33.470" v="6688" actId="20577"/>
          <ac:spMkLst>
            <pc:docMk/>
            <pc:sldMk cId="3523387439" sldId="261"/>
            <ac:spMk id="2" creationId="{6D6A9DBB-3661-462B-979C-C1E54A37854B}"/>
          </ac:spMkLst>
        </pc:spChg>
      </pc:sldChg>
      <pc:sldChg chg="modSp del mod ord">
        <pc:chgData name="Pierre Lison" userId="a8a9df96-d69d-4b67-b9bd-4018f7d77187" providerId="ADAL" clId="{615C0102-08AB-4130-A103-AAA5643A08F8}" dt="2022-08-21T13:29:00.892" v="5084" actId="2696"/>
        <pc:sldMkLst>
          <pc:docMk/>
          <pc:sldMk cId="1322501545" sldId="262"/>
        </pc:sldMkLst>
        <pc:spChg chg="mod">
          <ac:chgData name="Pierre Lison" userId="a8a9df96-d69d-4b67-b9bd-4018f7d77187" providerId="ADAL" clId="{615C0102-08AB-4130-A103-AAA5643A08F8}" dt="2022-08-21T09:32:31.952" v="4154" actId="20577"/>
          <ac:spMkLst>
            <pc:docMk/>
            <pc:sldMk cId="1322501545" sldId="262"/>
            <ac:spMk id="2" creationId="{734E05C3-DA44-405E-BDAB-E67A5D6A88A7}"/>
          </ac:spMkLst>
        </pc:spChg>
      </pc:sldChg>
      <pc:sldChg chg="addSp delSp modSp add mod">
        <pc:chgData name="Pierre Lison" userId="a8a9df96-d69d-4b67-b9bd-4018f7d77187" providerId="ADAL" clId="{615C0102-08AB-4130-A103-AAA5643A08F8}" dt="2022-08-21T21:36:14.148" v="8141" actId="20577"/>
        <pc:sldMkLst>
          <pc:docMk/>
          <pc:sldMk cId="3109217942" sldId="262"/>
        </pc:sldMkLst>
        <pc:spChg chg="mod">
          <ac:chgData name="Pierre Lison" userId="a8a9df96-d69d-4b67-b9bd-4018f7d77187" providerId="ADAL" clId="{615C0102-08AB-4130-A103-AAA5643A08F8}" dt="2022-08-21T21:36:14.148" v="8141" actId="20577"/>
          <ac:spMkLst>
            <pc:docMk/>
            <pc:sldMk cId="3109217942" sldId="262"/>
            <ac:spMk id="3" creationId="{2ED22267-65A1-4C75-8556-5C0A56DE4BAD}"/>
          </ac:spMkLst>
        </pc:spChg>
        <pc:spChg chg="del mod">
          <ac:chgData name="Pierre Lison" userId="a8a9df96-d69d-4b67-b9bd-4018f7d77187" providerId="ADAL" clId="{615C0102-08AB-4130-A103-AAA5643A08F8}" dt="2022-08-21T21:35:47.045" v="8127"/>
          <ac:spMkLst>
            <pc:docMk/>
            <pc:sldMk cId="3109217942" sldId="262"/>
            <ac:spMk id="6" creationId="{04A925C4-AE57-40DF-9D15-B5672B8A1157}"/>
          </ac:spMkLst>
        </pc:spChg>
        <pc:spChg chg="mod">
          <ac:chgData name="Pierre Lison" userId="a8a9df96-d69d-4b67-b9bd-4018f7d77187" providerId="ADAL" clId="{615C0102-08AB-4130-A103-AAA5643A08F8}" dt="2022-08-21T21:35:40.403" v="8121" actId="1036"/>
          <ac:spMkLst>
            <pc:docMk/>
            <pc:sldMk cId="3109217942" sldId="262"/>
            <ac:spMk id="8" creationId="{89737798-9B83-42ED-AFC8-14DBBAC0DF42}"/>
          </ac:spMkLst>
        </pc:spChg>
        <pc:spChg chg="add mod">
          <ac:chgData name="Pierre Lison" userId="a8a9df96-d69d-4b67-b9bd-4018f7d77187" providerId="ADAL" clId="{615C0102-08AB-4130-A103-AAA5643A08F8}" dt="2022-08-21T21:35:52.220" v="8129" actId="1036"/>
          <ac:spMkLst>
            <pc:docMk/>
            <pc:sldMk cId="3109217942" sldId="262"/>
            <ac:spMk id="9" creationId="{16A3FE38-38FA-4E5E-A5F5-939948522C4C}"/>
          </ac:spMkLst>
        </pc:spChg>
        <pc:spChg chg="del">
          <ac:chgData name="Pierre Lison" userId="a8a9df96-d69d-4b67-b9bd-4018f7d77187" providerId="ADAL" clId="{615C0102-08AB-4130-A103-AAA5643A08F8}" dt="2022-08-21T21:18:02.842" v="7236" actId="21"/>
          <ac:spMkLst>
            <pc:docMk/>
            <pc:sldMk cId="3109217942" sldId="262"/>
            <ac:spMk id="11" creationId="{C99F3102-7C14-4C05-BD2C-AD3E013DD19E}"/>
          </ac:spMkLst>
        </pc:spChg>
        <pc:picChg chg="mod">
          <ac:chgData name="Pierre Lison" userId="a8a9df96-d69d-4b67-b9bd-4018f7d77187" providerId="ADAL" clId="{615C0102-08AB-4130-A103-AAA5643A08F8}" dt="2022-08-21T21:34:23.160" v="8104" actId="1035"/>
          <ac:picMkLst>
            <pc:docMk/>
            <pc:sldMk cId="3109217942" sldId="262"/>
            <ac:picMk id="5" creationId="{2D0BC0E9-B0E9-4A48-B788-C04D4B423A1C}"/>
          </ac:picMkLst>
        </pc:picChg>
      </pc:sldChg>
      <pc:sldChg chg="add ord">
        <pc:chgData name="Pierre Lison" userId="a8a9df96-d69d-4b67-b9bd-4018f7d77187" providerId="ADAL" clId="{615C0102-08AB-4130-A103-AAA5643A08F8}" dt="2022-08-21T21:05:41.403" v="6758"/>
        <pc:sldMkLst>
          <pc:docMk/>
          <pc:sldMk cId="760138045" sldId="263"/>
        </pc:sldMkLst>
      </pc:sldChg>
      <pc:sldChg chg="del ord">
        <pc:chgData name="Pierre Lison" userId="a8a9df96-d69d-4b67-b9bd-4018f7d77187" providerId="ADAL" clId="{615C0102-08AB-4130-A103-AAA5643A08F8}" dt="2022-08-21T13:29:00.892" v="5084" actId="2696"/>
        <pc:sldMkLst>
          <pc:docMk/>
          <pc:sldMk cId="1106102524" sldId="263"/>
        </pc:sldMkLst>
      </pc:sldChg>
      <pc:sldChg chg="del ord">
        <pc:chgData name="Pierre Lison" userId="a8a9df96-d69d-4b67-b9bd-4018f7d77187" providerId="ADAL" clId="{615C0102-08AB-4130-A103-AAA5643A08F8}" dt="2022-08-21T21:19:06.998" v="7307" actId="47"/>
        <pc:sldMkLst>
          <pc:docMk/>
          <pc:sldMk cId="666335465" sldId="264"/>
        </pc:sldMkLst>
      </pc:sldChg>
      <pc:sldChg chg="del">
        <pc:chgData name="Pierre Lison" userId="a8a9df96-d69d-4b67-b9bd-4018f7d77187" providerId="ADAL" clId="{615C0102-08AB-4130-A103-AAA5643A08F8}" dt="2022-08-21T09:34:58.337" v="4176" actId="47"/>
        <pc:sldMkLst>
          <pc:docMk/>
          <pc:sldMk cId="3024631313" sldId="265"/>
        </pc:sldMkLst>
      </pc:sldChg>
      <pc:sldChg chg="del">
        <pc:chgData name="Pierre Lison" userId="a8a9df96-d69d-4b67-b9bd-4018f7d77187" providerId="ADAL" clId="{615C0102-08AB-4130-A103-AAA5643A08F8}" dt="2022-08-21T09:34:58.337" v="4176" actId="47"/>
        <pc:sldMkLst>
          <pc:docMk/>
          <pc:sldMk cId="422453760" sldId="266"/>
        </pc:sldMkLst>
      </pc:sldChg>
      <pc:sldChg chg="del">
        <pc:chgData name="Pierre Lison" userId="a8a9df96-d69d-4b67-b9bd-4018f7d77187" providerId="ADAL" clId="{615C0102-08AB-4130-A103-AAA5643A08F8}" dt="2022-08-21T22:14:29.762" v="10318" actId="47"/>
        <pc:sldMkLst>
          <pc:docMk/>
          <pc:sldMk cId="1873563152" sldId="267"/>
        </pc:sldMkLst>
      </pc:sldChg>
      <pc:sldChg chg="del">
        <pc:chgData name="Pierre Lison" userId="a8a9df96-d69d-4b67-b9bd-4018f7d77187" providerId="ADAL" clId="{615C0102-08AB-4130-A103-AAA5643A08F8}" dt="2022-08-21T22:14:29.762" v="10318" actId="47"/>
        <pc:sldMkLst>
          <pc:docMk/>
          <pc:sldMk cId="1765319673" sldId="268"/>
        </pc:sldMkLst>
      </pc:sldChg>
      <pc:sldChg chg="del">
        <pc:chgData name="Pierre Lison" userId="a8a9df96-d69d-4b67-b9bd-4018f7d77187" providerId="ADAL" clId="{615C0102-08AB-4130-A103-AAA5643A08F8}" dt="2022-08-21T22:14:29.762" v="10318" actId="47"/>
        <pc:sldMkLst>
          <pc:docMk/>
          <pc:sldMk cId="1586274884" sldId="269"/>
        </pc:sldMkLst>
      </pc:sldChg>
      <pc:sldChg chg="delSp modSp del mod">
        <pc:chgData name="Pierre Lison" userId="a8a9df96-d69d-4b67-b9bd-4018f7d77187" providerId="ADAL" clId="{615C0102-08AB-4130-A103-AAA5643A08F8}" dt="2022-08-21T21:37:03.775" v="8142" actId="47"/>
        <pc:sldMkLst>
          <pc:docMk/>
          <pc:sldMk cId="2311404193" sldId="271"/>
        </pc:sldMkLst>
        <pc:spChg chg="mod">
          <ac:chgData name="Pierre Lison" userId="a8a9df96-d69d-4b67-b9bd-4018f7d77187" providerId="ADAL" clId="{615C0102-08AB-4130-A103-AAA5643A08F8}" dt="2022-08-21T09:27:37.146" v="3917" actId="20577"/>
          <ac:spMkLst>
            <pc:docMk/>
            <pc:sldMk cId="2311404193" sldId="271"/>
            <ac:spMk id="2" creationId="{DB2A6129-F2D5-4EF8-BDDD-7DDB94B965E8}"/>
          </ac:spMkLst>
        </pc:spChg>
        <pc:spChg chg="mod">
          <ac:chgData name="Pierre Lison" userId="a8a9df96-d69d-4b67-b9bd-4018f7d77187" providerId="ADAL" clId="{615C0102-08AB-4130-A103-AAA5643A08F8}" dt="2022-08-21T09:29:27.580" v="4103" actId="20577"/>
          <ac:spMkLst>
            <pc:docMk/>
            <pc:sldMk cId="2311404193" sldId="271"/>
            <ac:spMk id="3" creationId="{82347CD6-E10A-4F3F-8B4C-22E9EFAC60BC}"/>
          </ac:spMkLst>
        </pc:spChg>
        <pc:picChg chg="del mod">
          <ac:chgData name="Pierre Lison" userId="a8a9df96-d69d-4b67-b9bd-4018f7d77187" providerId="ADAL" clId="{615C0102-08AB-4130-A103-AAA5643A08F8}" dt="2022-08-21T21:24:44.932" v="7313" actId="21"/>
          <ac:picMkLst>
            <pc:docMk/>
            <pc:sldMk cId="2311404193" sldId="271"/>
            <ac:picMk id="4" creationId="{3E50CFAB-2DE0-4534-9010-DE957A686553}"/>
          </ac:picMkLst>
        </pc:picChg>
      </pc:sldChg>
      <pc:sldChg chg="modSp mod ord">
        <pc:chgData name="Pierre Lison" userId="a8a9df96-d69d-4b67-b9bd-4018f7d77187" providerId="ADAL" clId="{615C0102-08AB-4130-A103-AAA5643A08F8}" dt="2022-08-21T22:01:21.913" v="9178" actId="20577"/>
        <pc:sldMkLst>
          <pc:docMk/>
          <pc:sldMk cId="1746416584" sldId="273"/>
        </pc:sldMkLst>
        <pc:spChg chg="mod">
          <ac:chgData name="Pierre Lison" userId="a8a9df96-d69d-4b67-b9bd-4018f7d77187" providerId="ADAL" clId="{615C0102-08AB-4130-A103-AAA5643A08F8}" dt="2022-08-21T09:33:08.977" v="4173" actId="20577"/>
          <ac:spMkLst>
            <pc:docMk/>
            <pc:sldMk cId="1746416584" sldId="273"/>
            <ac:spMk id="2" creationId="{734E05C3-DA44-405E-BDAB-E67A5D6A88A7}"/>
          </ac:spMkLst>
        </pc:spChg>
        <pc:spChg chg="mod">
          <ac:chgData name="Pierre Lison" userId="a8a9df96-d69d-4b67-b9bd-4018f7d77187" providerId="ADAL" clId="{615C0102-08AB-4130-A103-AAA5643A08F8}" dt="2022-08-21T22:01:21.913" v="9178" actId="20577"/>
          <ac:spMkLst>
            <pc:docMk/>
            <pc:sldMk cId="1746416584" sldId="273"/>
            <ac:spMk id="3" creationId="{2ED22267-65A1-4C75-8556-5C0A56DE4BAD}"/>
          </ac:spMkLst>
        </pc:spChg>
      </pc:sldChg>
      <pc:sldChg chg="del ord">
        <pc:chgData name="Pierre Lison" userId="a8a9df96-d69d-4b67-b9bd-4018f7d77187" providerId="ADAL" clId="{615C0102-08AB-4130-A103-AAA5643A08F8}" dt="2022-08-21T13:29:00.892" v="5084" actId="2696"/>
        <pc:sldMkLst>
          <pc:docMk/>
          <pc:sldMk cId="748919509" sldId="274"/>
        </pc:sldMkLst>
      </pc:sldChg>
      <pc:sldChg chg="add ord">
        <pc:chgData name="Pierre Lison" userId="a8a9df96-d69d-4b67-b9bd-4018f7d77187" providerId="ADAL" clId="{615C0102-08AB-4130-A103-AAA5643A08F8}" dt="2022-08-21T21:05:41.403" v="6758"/>
        <pc:sldMkLst>
          <pc:docMk/>
          <pc:sldMk cId="2831762512" sldId="274"/>
        </pc:sldMkLst>
      </pc:sldChg>
      <pc:sldChg chg="del">
        <pc:chgData name="Pierre Lison" userId="a8a9df96-d69d-4b67-b9bd-4018f7d77187" providerId="ADAL" clId="{615C0102-08AB-4130-A103-AAA5643A08F8}" dt="2022-08-21T22:14:29.762" v="10318" actId="47"/>
        <pc:sldMkLst>
          <pc:docMk/>
          <pc:sldMk cId="1930135870" sldId="276"/>
        </pc:sldMkLst>
      </pc:sldChg>
      <pc:sldChg chg="del">
        <pc:chgData name="Pierre Lison" userId="a8a9df96-d69d-4b67-b9bd-4018f7d77187" providerId="ADAL" clId="{615C0102-08AB-4130-A103-AAA5643A08F8}" dt="2022-08-21T09:30:36.133" v="4104" actId="47"/>
        <pc:sldMkLst>
          <pc:docMk/>
          <pc:sldMk cId="4133527867" sldId="277"/>
        </pc:sldMkLst>
      </pc:sldChg>
      <pc:sldChg chg="del">
        <pc:chgData name="Pierre Lison" userId="a8a9df96-d69d-4b67-b9bd-4018f7d77187" providerId="ADAL" clId="{615C0102-08AB-4130-A103-AAA5643A08F8}" dt="2022-08-21T22:14:29.762" v="10318" actId="47"/>
        <pc:sldMkLst>
          <pc:docMk/>
          <pc:sldMk cId="1012316129" sldId="278"/>
        </pc:sldMkLst>
      </pc:sldChg>
      <pc:sldChg chg="del">
        <pc:chgData name="Pierre Lison" userId="a8a9df96-d69d-4b67-b9bd-4018f7d77187" providerId="ADAL" clId="{615C0102-08AB-4130-A103-AAA5643A08F8}" dt="2022-08-21T22:14:29.762" v="10318" actId="47"/>
        <pc:sldMkLst>
          <pc:docMk/>
          <pc:sldMk cId="139320513" sldId="279"/>
        </pc:sldMkLst>
      </pc:sldChg>
      <pc:sldChg chg="addSp delSp modSp new mod modAnim">
        <pc:chgData name="Pierre Lison" userId="a8a9df96-d69d-4b67-b9bd-4018f7d77187" providerId="ADAL" clId="{615C0102-08AB-4130-A103-AAA5643A08F8}" dt="2022-08-21T11:37:40.758" v="4184" actId="1076"/>
        <pc:sldMkLst>
          <pc:docMk/>
          <pc:sldMk cId="461489805" sldId="280"/>
        </pc:sldMkLst>
        <pc:spChg chg="mod">
          <ac:chgData name="Pierre Lison" userId="a8a9df96-d69d-4b67-b9bd-4018f7d77187" providerId="ADAL" clId="{615C0102-08AB-4130-A103-AAA5643A08F8}" dt="2022-08-21T08:40:01.094" v="150" actId="20577"/>
          <ac:spMkLst>
            <pc:docMk/>
            <pc:sldMk cId="461489805" sldId="280"/>
            <ac:spMk id="2" creationId="{9EA07EA3-1F23-47F6-96CC-E200881F1E96}"/>
          </ac:spMkLst>
        </pc:spChg>
        <pc:spChg chg="mod">
          <ac:chgData name="Pierre Lison" userId="a8a9df96-d69d-4b67-b9bd-4018f7d77187" providerId="ADAL" clId="{615C0102-08AB-4130-A103-AAA5643A08F8}" dt="2022-08-21T09:06:16.819" v="2551" actId="20577"/>
          <ac:spMkLst>
            <pc:docMk/>
            <pc:sldMk cId="461489805" sldId="280"/>
            <ac:spMk id="3" creationId="{4DEE034D-215A-4E51-9654-4822CFE9F49E}"/>
          </ac:spMkLst>
        </pc:spChg>
        <pc:spChg chg="add mod ord">
          <ac:chgData name="Pierre Lison" userId="a8a9df96-d69d-4b67-b9bd-4018f7d77187" providerId="ADAL" clId="{615C0102-08AB-4130-A103-AAA5643A08F8}" dt="2022-08-21T09:12:57.822" v="3053" actId="164"/>
          <ac:spMkLst>
            <pc:docMk/>
            <pc:sldMk cId="461489805" sldId="280"/>
            <ac:spMk id="8" creationId="{6AEBA4F6-FCC9-44C8-AECD-E98ED246681F}"/>
          </ac:spMkLst>
        </pc:spChg>
        <pc:spChg chg="add mod ord">
          <ac:chgData name="Pierre Lison" userId="a8a9df96-d69d-4b67-b9bd-4018f7d77187" providerId="ADAL" clId="{615C0102-08AB-4130-A103-AAA5643A08F8}" dt="2022-08-21T09:12:57.822" v="3053" actId="164"/>
          <ac:spMkLst>
            <pc:docMk/>
            <pc:sldMk cId="461489805" sldId="280"/>
            <ac:spMk id="9" creationId="{50CD7FCC-9381-48BA-8D3C-2F53A9DF1B91}"/>
          </ac:spMkLst>
        </pc:spChg>
        <pc:spChg chg="add mod">
          <ac:chgData name="Pierre Lison" userId="a8a9df96-d69d-4b67-b9bd-4018f7d77187" providerId="ADAL" clId="{615C0102-08AB-4130-A103-AAA5643A08F8}" dt="2022-08-21T09:11:17.410" v="3023" actId="208"/>
          <ac:spMkLst>
            <pc:docMk/>
            <pc:sldMk cId="461489805" sldId="280"/>
            <ac:spMk id="12" creationId="{80259F57-243F-47C6-96F1-31DC18A18B91}"/>
          </ac:spMkLst>
        </pc:spChg>
        <pc:grpChg chg="add mod">
          <ac:chgData name="Pierre Lison" userId="a8a9df96-d69d-4b67-b9bd-4018f7d77187" providerId="ADAL" clId="{615C0102-08AB-4130-A103-AAA5643A08F8}" dt="2022-08-21T09:12:57.822" v="3053" actId="164"/>
          <ac:grpSpMkLst>
            <pc:docMk/>
            <pc:sldMk cId="461489805" sldId="280"/>
            <ac:grpSpMk id="13" creationId="{88268DD9-9776-4DD4-9574-881744707801}"/>
          </ac:grpSpMkLst>
        </pc:grpChg>
        <pc:picChg chg="add del mod">
          <ac:chgData name="Pierre Lison" userId="a8a9df96-d69d-4b67-b9bd-4018f7d77187" providerId="ADAL" clId="{615C0102-08AB-4130-A103-AAA5643A08F8}" dt="2022-08-21T08:57:48.468" v="1820" actId="478"/>
          <ac:picMkLst>
            <pc:docMk/>
            <pc:sldMk cId="461489805" sldId="280"/>
            <ac:picMk id="4" creationId="{4DA74897-636B-4F14-AFE6-050F23F6EC33}"/>
          </ac:picMkLst>
        </pc:picChg>
        <pc:picChg chg="add del mod">
          <ac:chgData name="Pierre Lison" userId="a8a9df96-d69d-4b67-b9bd-4018f7d77187" providerId="ADAL" clId="{615C0102-08AB-4130-A103-AAA5643A08F8}" dt="2022-08-21T11:37:20.989" v="4181" actId="478"/>
          <ac:picMkLst>
            <pc:docMk/>
            <pc:sldMk cId="461489805" sldId="280"/>
            <ac:picMk id="5" creationId="{D9AEE2FD-620A-41ED-AF7F-B1622E9134E5}"/>
          </ac:picMkLst>
        </pc:picChg>
        <pc:picChg chg="add del">
          <ac:chgData name="Pierre Lison" userId="a8a9df96-d69d-4b67-b9bd-4018f7d77187" providerId="ADAL" clId="{615C0102-08AB-4130-A103-AAA5643A08F8}" dt="2022-08-21T11:37:01.378" v="4178" actId="478"/>
          <ac:picMkLst>
            <pc:docMk/>
            <pc:sldMk cId="461489805" sldId="280"/>
            <ac:picMk id="1026" creationId="{2C806100-B787-4962-AF14-E8ADFD945609}"/>
          </ac:picMkLst>
        </pc:picChg>
        <pc:picChg chg="add mod">
          <ac:chgData name="Pierre Lison" userId="a8a9df96-d69d-4b67-b9bd-4018f7d77187" providerId="ADAL" clId="{615C0102-08AB-4130-A103-AAA5643A08F8}" dt="2022-08-21T11:37:40.758" v="4184" actId="1076"/>
          <ac:picMkLst>
            <pc:docMk/>
            <pc:sldMk cId="461489805" sldId="280"/>
            <ac:picMk id="1028" creationId="{B3F66C6C-09C1-47D7-8861-6C6B92470C2C}"/>
          </ac:picMkLst>
        </pc:picChg>
        <pc:cxnChg chg="add mod">
          <ac:chgData name="Pierre Lison" userId="a8a9df96-d69d-4b67-b9bd-4018f7d77187" providerId="ADAL" clId="{615C0102-08AB-4130-A103-AAA5643A08F8}" dt="2022-08-21T09:12:57.822" v="3053" actId="164"/>
          <ac:cxnSpMkLst>
            <pc:docMk/>
            <pc:sldMk cId="461489805" sldId="280"/>
            <ac:cxnSpMk id="7" creationId="{50838793-E21C-4931-B14A-9776C6397B17}"/>
          </ac:cxnSpMkLst>
        </pc:cxnChg>
      </pc:sldChg>
      <pc:sldChg chg="modSp new del mod">
        <pc:chgData name="Pierre Lison" userId="a8a9df96-d69d-4b67-b9bd-4018f7d77187" providerId="ADAL" clId="{615C0102-08AB-4130-A103-AAA5643A08F8}" dt="2022-08-21T09:27:29.438" v="3904" actId="47"/>
        <pc:sldMkLst>
          <pc:docMk/>
          <pc:sldMk cId="222943836" sldId="281"/>
        </pc:sldMkLst>
        <pc:spChg chg="mod">
          <ac:chgData name="Pierre Lison" userId="a8a9df96-d69d-4b67-b9bd-4018f7d77187" providerId="ADAL" clId="{615C0102-08AB-4130-A103-AAA5643A08F8}" dt="2022-08-21T08:57:08.409" v="1778" actId="20577"/>
          <ac:spMkLst>
            <pc:docMk/>
            <pc:sldMk cId="222943836" sldId="281"/>
            <ac:spMk id="3" creationId="{2306B455-58ED-4000-84CB-0FCF194A2696}"/>
          </ac:spMkLst>
        </pc:spChg>
      </pc:sldChg>
      <pc:sldChg chg="modSp new del mod">
        <pc:chgData name="Pierre Lison" userId="a8a9df96-d69d-4b67-b9bd-4018f7d77187" providerId="ADAL" clId="{615C0102-08AB-4130-A103-AAA5643A08F8}" dt="2022-08-21T09:26:16.062" v="3897" actId="47"/>
        <pc:sldMkLst>
          <pc:docMk/>
          <pc:sldMk cId="1007715469" sldId="282"/>
        </pc:sldMkLst>
        <pc:spChg chg="mod">
          <ac:chgData name="Pierre Lison" userId="a8a9df96-d69d-4b67-b9bd-4018f7d77187" providerId="ADAL" clId="{615C0102-08AB-4130-A103-AAA5643A08F8}" dt="2022-08-21T08:51:32.635" v="1228" actId="20577"/>
          <ac:spMkLst>
            <pc:docMk/>
            <pc:sldMk cId="1007715469" sldId="282"/>
            <ac:spMk id="2" creationId="{4A74DAD3-C2B0-4971-815C-077F545A375E}"/>
          </ac:spMkLst>
        </pc:spChg>
        <pc:spChg chg="mod">
          <ac:chgData name="Pierre Lison" userId="a8a9df96-d69d-4b67-b9bd-4018f7d77187" providerId="ADAL" clId="{615C0102-08AB-4130-A103-AAA5643A08F8}" dt="2022-08-21T08:55:10.313" v="1603" actId="20577"/>
          <ac:spMkLst>
            <pc:docMk/>
            <pc:sldMk cId="1007715469" sldId="282"/>
            <ac:spMk id="3" creationId="{821FFE72-CF2B-4B4D-87E0-FF3FB4E58D7B}"/>
          </ac:spMkLst>
        </pc:spChg>
      </pc:sldChg>
      <pc:sldChg chg="addSp delSp modSp add mod">
        <pc:chgData name="Pierre Lison" userId="a8a9df96-d69d-4b67-b9bd-4018f7d77187" providerId="ADAL" clId="{615C0102-08AB-4130-A103-AAA5643A08F8}" dt="2022-08-22T06:47:47.952" v="12252" actId="20577"/>
        <pc:sldMkLst>
          <pc:docMk/>
          <pc:sldMk cId="1532701425" sldId="283"/>
        </pc:sldMkLst>
        <pc:spChg chg="mod">
          <ac:chgData name="Pierre Lison" userId="a8a9df96-d69d-4b67-b9bd-4018f7d77187" providerId="ADAL" clId="{615C0102-08AB-4130-A103-AAA5643A08F8}" dt="2022-08-21T21:10:09.868" v="6775" actId="20577"/>
          <ac:spMkLst>
            <pc:docMk/>
            <pc:sldMk cId="1532701425" sldId="283"/>
            <ac:spMk id="2" creationId="{66EDDBB9-ED27-EB48-91D1-738B9DC69391}"/>
          </ac:spMkLst>
        </pc:spChg>
        <pc:spChg chg="mod">
          <ac:chgData name="Pierre Lison" userId="a8a9df96-d69d-4b67-b9bd-4018f7d77187" providerId="ADAL" clId="{615C0102-08AB-4130-A103-AAA5643A08F8}" dt="2022-08-22T06:47:47.952" v="12252" actId="20577"/>
          <ac:spMkLst>
            <pc:docMk/>
            <pc:sldMk cId="1532701425" sldId="283"/>
            <ac:spMk id="3" creationId="{B1DE0809-A62A-F348-8DE3-6991777E3EF7}"/>
          </ac:spMkLst>
        </pc:spChg>
        <pc:spChg chg="add del mod">
          <ac:chgData name="Pierre Lison" userId="a8a9df96-d69d-4b67-b9bd-4018f7d77187" providerId="ADAL" clId="{615C0102-08AB-4130-A103-AAA5643A08F8}" dt="2022-08-21T21:13:56.002" v="7066" actId="21"/>
          <ac:spMkLst>
            <pc:docMk/>
            <pc:sldMk cId="1532701425" sldId="283"/>
            <ac:spMk id="4" creationId="{01F853A9-74A2-4846-A513-44841CBC3A52}"/>
          </ac:spMkLst>
        </pc:spChg>
        <pc:picChg chg="mod">
          <ac:chgData name="Pierre Lison" userId="a8a9df96-d69d-4b67-b9bd-4018f7d77187" providerId="ADAL" clId="{615C0102-08AB-4130-A103-AAA5643A08F8}" dt="2022-08-21T21:15:30.942" v="7155" actId="1038"/>
          <ac:picMkLst>
            <pc:docMk/>
            <pc:sldMk cId="1532701425" sldId="283"/>
            <ac:picMk id="5" creationId="{41EDF639-877A-E14D-A651-DFD9FC921BFE}"/>
          </ac:picMkLst>
        </pc:picChg>
      </pc:sldChg>
      <pc:sldChg chg="modSp new del mod">
        <pc:chgData name="Pierre Lison" userId="a8a9df96-d69d-4b67-b9bd-4018f7d77187" providerId="ADAL" clId="{615C0102-08AB-4130-A103-AAA5643A08F8}" dt="2022-08-21T09:26:49.018" v="3903" actId="47"/>
        <pc:sldMkLst>
          <pc:docMk/>
          <pc:sldMk cId="3178019337" sldId="283"/>
        </pc:sldMkLst>
        <pc:spChg chg="mod">
          <ac:chgData name="Pierre Lison" userId="a8a9df96-d69d-4b67-b9bd-4018f7d77187" providerId="ADAL" clId="{615C0102-08AB-4130-A103-AAA5643A08F8}" dt="2022-08-21T08:57:33.966" v="1805" actId="20577"/>
          <ac:spMkLst>
            <pc:docMk/>
            <pc:sldMk cId="3178019337" sldId="283"/>
            <ac:spMk id="2" creationId="{5CFA3ECC-55DA-46B1-9C21-4C9D61B51F59}"/>
          </ac:spMkLst>
        </pc:spChg>
        <pc:spChg chg="mod">
          <ac:chgData name="Pierre Lison" userId="a8a9df96-d69d-4b67-b9bd-4018f7d77187" providerId="ADAL" clId="{615C0102-08AB-4130-A103-AAA5643A08F8}" dt="2022-08-21T08:57:39.090" v="1819" actId="5793"/>
          <ac:spMkLst>
            <pc:docMk/>
            <pc:sldMk cId="3178019337" sldId="283"/>
            <ac:spMk id="3" creationId="{BC4E9ADD-3242-42C7-ABDD-EDCC68502A4D}"/>
          </ac:spMkLst>
        </pc:spChg>
      </pc:sldChg>
      <pc:sldChg chg="addSp delSp modSp new mod">
        <pc:chgData name="Pierre Lison" userId="a8a9df96-d69d-4b67-b9bd-4018f7d77187" providerId="ADAL" clId="{615C0102-08AB-4130-A103-AAA5643A08F8}" dt="2022-08-21T20:51:20.449" v="5952" actId="20577"/>
        <pc:sldMkLst>
          <pc:docMk/>
          <pc:sldMk cId="60073966" sldId="284"/>
        </pc:sldMkLst>
        <pc:spChg chg="mod">
          <ac:chgData name="Pierre Lison" userId="a8a9df96-d69d-4b67-b9bd-4018f7d77187" providerId="ADAL" clId="{615C0102-08AB-4130-A103-AAA5643A08F8}" dt="2022-08-21T09:05:32.420" v="2536" actId="20577"/>
          <ac:spMkLst>
            <pc:docMk/>
            <pc:sldMk cId="60073966" sldId="284"/>
            <ac:spMk id="2" creationId="{8CBC1574-3686-4DC9-B9B0-A776F7D28455}"/>
          </ac:spMkLst>
        </pc:spChg>
        <pc:spChg chg="mod">
          <ac:chgData name="Pierre Lison" userId="a8a9df96-d69d-4b67-b9bd-4018f7d77187" providerId="ADAL" clId="{615C0102-08AB-4130-A103-AAA5643A08F8}" dt="2022-08-21T20:51:20.449" v="5952" actId="20577"/>
          <ac:spMkLst>
            <pc:docMk/>
            <pc:sldMk cId="60073966" sldId="284"/>
            <ac:spMk id="3" creationId="{FCB918A4-492C-4E64-AA9F-D10E9C23A535}"/>
          </ac:spMkLst>
        </pc:spChg>
        <pc:picChg chg="add del mod">
          <ac:chgData name="Pierre Lison" userId="a8a9df96-d69d-4b67-b9bd-4018f7d77187" providerId="ADAL" clId="{615C0102-08AB-4130-A103-AAA5643A08F8}" dt="2022-08-21T11:42:30.023" v="4404" actId="478"/>
          <ac:picMkLst>
            <pc:docMk/>
            <pc:sldMk cId="60073966" sldId="284"/>
            <ac:picMk id="2050" creationId="{EE81731E-5D05-4EB3-9305-CC2FE13D6E02}"/>
          </ac:picMkLst>
        </pc:picChg>
        <pc:picChg chg="add del mod">
          <ac:chgData name="Pierre Lison" userId="a8a9df96-d69d-4b67-b9bd-4018f7d77187" providerId="ADAL" clId="{615C0102-08AB-4130-A103-AAA5643A08F8}" dt="2022-08-21T11:43:51.592" v="4422" actId="478"/>
          <ac:picMkLst>
            <pc:docMk/>
            <pc:sldMk cId="60073966" sldId="284"/>
            <ac:picMk id="2052" creationId="{01464BFB-1DBF-430D-A61F-1060A931D5A3}"/>
          </ac:picMkLst>
        </pc:picChg>
        <pc:picChg chg="add mod">
          <ac:chgData name="Pierre Lison" userId="a8a9df96-d69d-4b67-b9bd-4018f7d77187" providerId="ADAL" clId="{615C0102-08AB-4130-A103-AAA5643A08F8}" dt="2022-08-21T11:44:44.181" v="4428" actId="1076"/>
          <ac:picMkLst>
            <pc:docMk/>
            <pc:sldMk cId="60073966" sldId="284"/>
            <ac:picMk id="2054" creationId="{4BE6300C-CD1F-49CE-978E-C5BA5AF1201E}"/>
          </ac:picMkLst>
        </pc:picChg>
      </pc:sldChg>
      <pc:sldChg chg="modSp new mod">
        <pc:chgData name="Pierre Lison" userId="a8a9df96-d69d-4b67-b9bd-4018f7d77187" providerId="ADAL" clId="{615C0102-08AB-4130-A103-AAA5643A08F8}" dt="2022-08-21T22:10:38.999" v="10073" actId="20577"/>
        <pc:sldMkLst>
          <pc:docMk/>
          <pc:sldMk cId="1026305488" sldId="285"/>
        </pc:sldMkLst>
        <pc:spChg chg="mod">
          <ac:chgData name="Pierre Lison" userId="a8a9df96-d69d-4b67-b9bd-4018f7d77187" providerId="ADAL" clId="{615C0102-08AB-4130-A103-AAA5643A08F8}" dt="2022-08-21T20:49:09.590" v="5946" actId="20577"/>
          <ac:spMkLst>
            <pc:docMk/>
            <pc:sldMk cId="1026305488" sldId="285"/>
            <ac:spMk id="2" creationId="{72C3A01C-21B2-4767-96BE-C734BED6C97B}"/>
          </ac:spMkLst>
        </pc:spChg>
        <pc:spChg chg="mod">
          <ac:chgData name="Pierre Lison" userId="a8a9df96-d69d-4b67-b9bd-4018f7d77187" providerId="ADAL" clId="{615C0102-08AB-4130-A103-AAA5643A08F8}" dt="2022-08-21T22:10:38.999" v="10073" actId="20577"/>
          <ac:spMkLst>
            <pc:docMk/>
            <pc:sldMk cId="1026305488" sldId="285"/>
            <ac:spMk id="3" creationId="{F552AF38-E95F-4B02-9E92-0254F0A06D91}"/>
          </ac:spMkLst>
        </pc:spChg>
      </pc:sldChg>
      <pc:sldChg chg="new del">
        <pc:chgData name="Pierre Lison" userId="a8a9df96-d69d-4b67-b9bd-4018f7d77187" providerId="ADAL" clId="{615C0102-08AB-4130-A103-AAA5643A08F8}" dt="2022-08-21T09:13:22.652" v="3056" actId="47"/>
        <pc:sldMkLst>
          <pc:docMk/>
          <pc:sldMk cId="2195004019" sldId="285"/>
        </pc:sldMkLst>
      </pc:sldChg>
      <pc:sldChg chg="modSp new del mod">
        <pc:chgData name="Pierre Lison" userId="a8a9df96-d69d-4b67-b9bd-4018f7d77187" providerId="ADAL" clId="{615C0102-08AB-4130-A103-AAA5643A08F8}" dt="2022-08-21T13:28:53.068" v="5083" actId="47"/>
        <pc:sldMkLst>
          <pc:docMk/>
          <pc:sldMk cId="1162426100" sldId="286"/>
        </pc:sldMkLst>
        <pc:spChg chg="mod">
          <ac:chgData name="Pierre Lison" userId="a8a9df96-d69d-4b67-b9bd-4018f7d77187" providerId="ADAL" clId="{615C0102-08AB-4130-A103-AAA5643A08F8}" dt="2022-08-21T13:28:50.932" v="5082" actId="20577"/>
          <ac:spMkLst>
            <pc:docMk/>
            <pc:sldMk cId="1162426100" sldId="286"/>
            <ac:spMk id="2" creationId="{AADBBCF7-F7FB-47D2-99D0-052874B618D5}"/>
          </ac:spMkLst>
        </pc:spChg>
      </pc:sldChg>
      <pc:sldChg chg="addSp modSp new mod ord">
        <pc:chgData name="Pierre Lison" userId="a8a9df96-d69d-4b67-b9bd-4018f7d77187" providerId="ADAL" clId="{615C0102-08AB-4130-A103-AAA5643A08F8}" dt="2022-08-22T06:51:52.773" v="12257" actId="20577"/>
        <pc:sldMkLst>
          <pc:docMk/>
          <pc:sldMk cId="1187057212" sldId="286"/>
        </pc:sldMkLst>
        <pc:spChg chg="mod">
          <ac:chgData name="Pierre Lison" userId="a8a9df96-d69d-4b67-b9bd-4018f7d77187" providerId="ADAL" clId="{615C0102-08AB-4130-A103-AAA5643A08F8}" dt="2022-08-21T21:26:31.582" v="7455" actId="20577"/>
          <ac:spMkLst>
            <pc:docMk/>
            <pc:sldMk cId="1187057212" sldId="286"/>
            <ac:spMk id="2" creationId="{1F15E866-80A4-49A1-B71F-A24E414450FF}"/>
          </ac:spMkLst>
        </pc:spChg>
        <pc:spChg chg="mod">
          <ac:chgData name="Pierre Lison" userId="a8a9df96-d69d-4b67-b9bd-4018f7d77187" providerId="ADAL" clId="{615C0102-08AB-4130-A103-AAA5643A08F8}" dt="2022-08-22T06:51:52.773" v="12257" actId="20577"/>
          <ac:spMkLst>
            <pc:docMk/>
            <pc:sldMk cId="1187057212" sldId="286"/>
            <ac:spMk id="3" creationId="{E1C519AA-B555-4C49-8492-F870C1C6F5F3}"/>
          </ac:spMkLst>
        </pc:spChg>
        <pc:spChg chg="add mod">
          <ac:chgData name="Pierre Lison" userId="a8a9df96-d69d-4b67-b9bd-4018f7d77187" providerId="ADAL" clId="{615C0102-08AB-4130-A103-AAA5643A08F8}" dt="2022-08-21T22:09:22.795" v="10039" actId="1036"/>
          <ac:spMkLst>
            <pc:docMk/>
            <pc:sldMk cId="1187057212" sldId="286"/>
            <ac:spMk id="4" creationId="{0264D5BE-8B2A-4F45-ABCC-92DDF2D9C598}"/>
          </ac:spMkLst>
        </pc:spChg>
        <pc:spChg chg="add mod">
          <ac:chgData name="Pierre Lison" userId="a8a9df96-d69d-4b67-b9bd-4018f7d77187" providerId="ADAL" clId="{615C0102-08AB-4130-A103-AAA5643A08F8}" dt="2022-08-21T22:09:31.186" v="10054" actId="1035"/>
          <ac:spMkLst>
            <pc:docMk/>
            <pc:sldMk cId="1187057212" sldId="286"/>
            <ac:spMk id="6" creationId="{C5D404B4-F602-49C4-AEB8-9869C4193075}"/>
          </ac:spMkLst>
        </pc:spChg>
        <pc:picChg chg="add mod">
          <ac:chgData name="Pierre Lison" userId="a8a9df96-d69d-4b67-b9bd-4018f7d77187" providerId="ADAL" clId="{615C0102-08AB-4130-A103-AAA5643A08F8}" dt="2022-08-21T21:26:49.970" v="7456" actId="14100"/>
          <ac:picMkLst>
            <pc:docMk/>
            <pc:sldMk cId="1187057212" sldId="286"/>
            <ac:picMk id="5" creationId="{DF6A3FAC-1106-44F6-8E8A-984545EC07D6}"/>
          </ac:picMkLst>
        </pc:picChg>
      </pc:sldChg>
      <pc:sldChg chg="addSp modSp new del mod">
        <pc:chgData name="Pierre Lison" userId="a8a9df96-d69d-4b67-b9bd-4018f7d77187" providerId="ADAL" clId="{615C0102-08AB-4130-A103-AAA5643A08F8}" dt="2022-08-21T22:08:24.224" v="10023" actId="47"/>
        <pc:sldMkLst>
          <pc:docMk/>
          <pc:sldMk cId="10723087" sldId="287"/>
        </pc:sldMkLst>
        <pc:spChg chg="mod">
          <ac:chgData name="Pierre Lison" userId="a8a9df96-d69d-4b67-b9bd-4018f7d77187" providerId="ADAL" clId="{615C0102-08AB-4130-A103-AAA5643A08F8}" dt="2022-08-21T21:47:51.589" v="8288" actId="20577"/>
          <ac:spMkLst>
            <pc:docMk/>
            <pc:sldMk cId="10723087" sldId="287"/>
            <ac:spMk id="2" creationId="{21182A26-9440-47A2-BA4B-0CD9729EA8DB}"/>
          </ac:spMkLst>
        </pc:spChg>
        <pc:spChg chg="mod">
          <ac:chgData name="Pierre Lison" userId="a8a9df96-d69d-4b67-b9bd-4018f7d77187" providerId="ADAL" clId="{615C0102-08AB-4130-A103-AAA5643A08F8}" dt="2022-08-21T21:45:56.075" v="8251" actId="20577"/>
          <ac:spMkLst>
            <pc:docMk/>
            <pc:sldMk cId="10723087" sldId="287"/>
            <ac:spMk id="3" creationId="{3410B16E-3678-4952-9BCF-EFFCA54B1DCB}"/>
          </ac:spMkLst>
        </pc:spChg>
        <pc:spChg chg="add mod">
          <ac:chgData name="Pierre Lison" userId="a8a9df96-d69d-4b67-b9bd-4018f7d77187" providerId="ADAL" clId="{615C0102-08AB-4130-A103-AAA5643A08F8}" dt="2022-08-21T21:46:56.970" v="8279" actId="14100"/>
          <ac:spMkLst>
            <pc:docMk/>
            <pc:sldMk cId="10723087" sldId="287"/>
            <ac:spMk id="4" creationId="{E9D5EC46-EA28-4248-A4B7-431F063A8576}"/>
          </ac:spMkLst>
        </pc:spChg>
      </pc:sldChg>
      <pc:sldChg chg="addSp modSp add mod">
        <pc:chgData name="Pierre Lison" userId="a8a9df96-d69d-4b67-b9bd-4018f7d77187" providerId="ADAL" clId="{615C0102-08AB-4130-A103-AAA5643A08F8}" dt="2022-08-22T06:46:33.402" v="12224" actId="20577"/>
        <pc:sldMkLst>
          <pc:docMk/>
          <pc:sldMk cId="1026123475" sldId="288"/>
        </pc:sldMkLst>
        <pc:spChg chg="mod">
          <ac:chgData name="Pierre Lison" userId="a8a9df96-d69d-4b67-b9bd-4018f7d77187" providerId="ADAL" clId="{615C0102-08AB-4130-A103-AAA5643A08F8}" dt="2022-08-22T06:46:33.402" v="12224" actId="20577"/>
          <ac:spMkLst>
            <pc:docMk/>
            <pc:sldMk cId="1026123475" sldId="288"/>
            <ac:spMk id="3" creationId="{F552AF38-E95F-4B02-9E92-0254F0A06D91}"/>
          </ac:spMkLst>
        </pc:spChg>
        <pc:spChg chg="add mod">
          <ac:chgData name="Pierre Lison" userId="a8a9df96-d69d-4b67-b9bd-4018f7d77187" providerId="ADAL" clId="{615C0102-08AB-4130-A103-AAA5643A08F8}" dt="2022-08-21T20:53:18.167" v="5969" actId="14100"/>
          <ac:spMkLst>
            <pc:docMk/>
            <pc:sldMk cId="1026123475" sldId="288"/>
            <ac:spMk id="4" creationId="{7B7FDFB6-DE80-4A34-B2FD-4E8AAE9FDFCF}"/>
          </ac:spMkLst>
        </pc:spChg>
      </pc:sldChg>
      <pc:sldChg chg="addSp delSp modSp new mod">
        <pc:chgData name="Pierre Lison" userId="a8a9df96-d69d-4b67-b9bd-4018f7d77187" providerId="ADAL" clId="{615C0102-08AB-4130-A103-AAA5643A08F8}" dt="2022-08-21T22:44:43.157" v="12134" actId="20577"/>
        <pc:sldMkLst>
          <pc:docMk/>
          <pc:sldMk cId="323068597" sldId="289"/>
        </pc:sldMkLst>
        <pc:spChg chg="del mod">
          <ac:chgData name="Pierre Lison" userId="a8a9df96-d69d-4b67-b9bd-4018f7d77187" providerId="ADAL" clId="{615C0102-08AB-4130-A103-AAA5643A08F8}" dt="2022-08-21T20:57:03.370" v="6324" actId="478"/>
          <ac:spMkLst>
            <pc:docMk/>
            <pc:sldMk cId="323068597" sldId="289"/>
            <ac:spMk id="2" creationId="{8D065084-D5B4-4027-8EE7-052C8BF4DE08}"/>
          </ac:spMkLst>
        </pc:spChg>
        <pc:spChg chg="mod">
          <ac:chgData name="Pierre Lison" userId="a8a9df96-d69d-4b67-b9bd-4018f7d77187" providerId="ADAL" clId="{615C0102-08AB-4130-A103-AAA5643A08F8}" dt="2022-08-21T22:44:43.157" v="12134" actId="20577"/>
          <ac:spMkLst>
            <pc:docMk/>
            <pc:sldMk cId="323068597" sldId="289"/>
            <ac:spMk id="3" creationId="{64D17791-FC9B-41CB-86A3-809EA2F87457}"/>
          </ac:spMkLst>
        </pc:spChg>
        <pc:spChg chg="add del mod">
          <ac:chgData name="Pierre Lison" userId="a8a9df96-d69d-4b67-b9bd-4018f7d77187" providerId="ADAL" clId="{615C0102-08AB-4130-A103-AAA5643A08F8}" dt="2022-08-21T20:57:06.094" v="6325" actId="478"/>
          <ac:spMkLst>
            <pc:docMk/>
            <pc:sldMk cId="323068597" sldId="289"/>
            <ac:spMk id="5" creationId="{A236F7A0-1719-4980-848E-DFF8A216F048}"/>
          </ac:spMkLst>
        </pc:spChg>
        <pc:spChg chg="mod">
          <ac:chgData name="Pierre Lison" userId="a8a9df96-d69d-4b67-b9bd-4018f7d77187" providerId="ADAL" clId="{615C0102-08AB-4130-A103-AAA5643A08F8}" dt="2022-08-21T21:02:01.586" v="6599" actId="20577"/>
          <ac:spMkLst>
            <pc:docMk/>
            <pc:sldMk cId="323068597" sldId="289"/>
            <ac:spMk id="10" creationId="{FDCB040A-3163-4FCB-92C8-B15F2F7F0A34}"/>
          </ac:spMkLst>
        </pc:spChg>
        <pc:spChg chg="mod">
          <ac:chgData name="Pierre Lison" userId="a8a9df96-d69d-4b67-b9bd-4018f7d77187" providerId="ADAL" clId="{615C0102-08AB-4130-A103-AAA5643A08F8}" dt="2022-08-21T21:01:35.648" v="6592"/>
          <ac:spMkLst>
            <pc:docMk/>
            <pc:sldMk cId="323068597" sldId="289"/>
            <ac:spMk id="11" creationId="{62407074-3104-4D9A-8A0E-3FE51CAB0657}"/>
          </ac:spMkLst>
        </pc:spChg>
        <pc:spChg chg="mod">
          <ac:chgData name="Pierre Lison" userId="a8a9df96-d69d-4b67-b9bd-4018f7d77187" providerId="ADAL" clId="{615C0102-08AB-4130-A103-AAA5643A08F8}" dt="2022-08-21T21:01:35.648" v="6592"/>
          <ac:spMkLst>
            <pc:docMk/>
            <pc:sldMk cId="323068597" sldId="289"/>
            <ac:spMk id="12" creationId="{26913532-B073-46C9-8935-C072F20C6BC1}"/>
          </ac:spMkLst>
        </pc:spChg>
        <pc:grpChg chg="add mod">
          <ac:chgData name="Pierre Lison" userId="a8a9df96-d69d-4b67-b9bd-4018f7d77187" providerId="ADAL" clId="{615C0102-08AB-4130-A103-AAA5643A08F8}" dt="2022-08-21T21:01:51.492" v="6596" actId="1076"/>
          <ac:grpSpMkLst>
            <pc:docMk/>
            <pc:sldMk cId="323068597" sldId="289"/>
            <ac:grpSpMk id="6" creationId="{3A1FAB68-C1CE-4A16-80A4-9858B5224DCC}"/>
          </ac:grpSpMkLst>
        </pc:grpChg>
        <pc:picChg chg="mod">
          <ac:chgData name="Pierre Lison" userId="a8a9df96-d69d-4b67-b9bd-4018f7d77187" providerId="ADAL" clId="{615C0102-08AB-4130-A103-AAA5643A08F8}" dt="2022-08-21T21:01:35.648" v="6592"/>
          <ac:picMkLst>
            <pc:docMk/>
            <pc:sldMk cId="323068597" sldId="289"/>
            <ac:picMk id="7" creationId="{B5AF4549-12B9-469D-99AA-876B9EF47AE9}"/>
          </ac:picMkLst>
        </pc:picChg>
        <pc:picChg chg="mod">
          <ac:chgData name="Pierre Lison" userId="a8a9df96-d69d-4b67-b9bd-4018f7d77187" providerId="ADAL" clId="{615C0102-08AB-4130-A103-AAA5643A08F8}" dt="2022-08-21T21:01:35.648" v="6592"/>
          <ac:picMkLst>
            <pc:docMk/>
            <pc:sldMk cId="323068597" sldId="289"/>
            <ac:picMk id="9" creationId="{BD111524-87A6-4CB2-8BF0-8688627DCE12}"/>
          </ac:picMkLst>
        </pc:picChg>
        <pc:cxnChg chg="mod">
          <ac:chgData name="Pierre Lison" userId="a8a9df96-d69d-4b67-b9bd-4018f7d77187" providerId="ADAL" clId="{615C0102-08AB-4130-A103-AAA5643A08F8}" dt="2022-08-21T21:01:35.648" v="6592"/>
          <ac:cxnSpMkLst>
            <pc:docMk/>
            <pc:sldMk cId="323068597" sldId="289"/>
            <ac:cxnSpMk id="8" creationId="{B795E824-1FD2-48AA-BE16-07F4B98FF05B}"/>
          </ac:cxnSpMkLst>
        </pc:cxnChg>
      </pc:sldChg>
      <pc:sldChg chg="new del">
        <pc:chgData name="Pierre Lison" userId="a8a9df96-d69d-4b67-b9bd-4018f7d77187" providerId="ADAL" clId="{615C0102-08AB-4130-A103-AAA5643A08F8}" dt="2022-08-21T21:10:15.390" v="6776" actId="47"/>
        <pc:sldMkLst>
          <pc:docMk/>
          <pc:sldMk cId="110224879" sldId="290"/>
        </pc:sldMkLst>
      </pc:sldChg>
      <pc:sldChg chg="addSp modSp new mod">
        <pc:chgData name="Pierre Lison" userId="a8a9df96-d69d-4b67-b9bd-4018f7d77187" providerId="ADAL" clId="{615C0102-08AB-4130-A103-AAA5643A08F8}" dt="2022-08-22T06:53:10.423" v="12261" actId="20577"/>
        <pc:sldMkLst>
          <pc:docMk/>
          <pc:sldMk cId="4102984564" sldId="290"/>
        </pc:sldMkLst>
        <pc:spChg chg="mod">
          <ac:chgData name="Pierre Lison" userId="a8a9df96-d69d-4b67-b9bd-4018f7d77187" providerId="ADAL" clId="{615C0102-08AB-4130-A103-AAA5643A08F8}" dt="2022-08-21T21:48:10.719" v="8315" actId="20577"/>
          <ac:spMkLst>
            <pc:docMk/>
            <pc:sldMk cId="4102984564" sldId="290"/>
            <ac:spMk id="2" creationId="{D74A4309-3E95-469D-B19D-5F8B8F28FA5C}"/>
          </ac:spMkLst>
        </pc:spChg>
        <pc:spChg chg="mod">
          <ac:chgData name="Pierre Lison" userId="a8a9df96-d69d-4b67-b9bd-4018f7d77187" providerId="ADAL" clId="{615C0102-08AB-4130-A103-AAA5643A08F8}" dt="2022-08-22T06:53:10.423" v="12261" actId="20577"/>
          <ac:spMkLst>
            <pc:docMk/>
            <pc:sldMk cId="4102984564" sldId="290"/>
            <ac:spMk id="3" creationId="{F1B747C6-EC11-4715-94BD-713F9AB1B921}"/>
          </ac:spMkLst>
        </pc:spChg>
        <pc:spChg chg="add mod">
          <ac:chgData name="Pierre Lison" userId="a8a9df96-d69d-4b67-b9bd-4018f7d77187" providerId="ADAL" clId="{615C0102-08AB-4130-A103-AAA5643A08F8}" dt="2022-08-21T22:13:41.818" v="10313" actId="1037"/>
          <ac:spMkLst>
            <pc:docMk/>
            <pc:sldMk cId="4102984564" sldId="290"/>
            <ac:spMk id="4" creationId="{F5584D5D-67B7-44E6-923A-3DD1CAE1C881}"/>
          </ac:spMkLst>
        </pc:spChg>
      </pc:sldChg>
      <pc:sldChg chg="addSp modSp new mod">
        <pc:chgData name="Pierre Lison" userId="a8a9df96-d69d-4b67-b9bd-4018f7d77187" providerId="ADAL" clId="{615C0102-08AB-4130-A103-AAA5643A08F8}" dt="2022-08-22T07:00:08.982" v="12369" actId="20577"/>
        <pc:sldMkLst>
          <pc:docMk/>
          <pc:sldMk cId="128341665" sldId="291"/>
        </pc:sldMkLst>
        <pc:spChg chg="mod">
          <ac:chgData name="Pierre Lison" userId="a8a9df96-d69d-4b67-b9bd-4018f7d77187" providerId="ADAL" clId="{615C0102-08AB-4130-A103-AAA5643A08F8}" dt="2022-08-21T21:52:20.601" v="8567" actId="20577"/>
          <ac:spMkLst>
            <pc:docMk/>
            <pc:sldMk cId="128341665" sldId="291"/>
            <ac:spMk id="2" creationId="{C430632B-5997-4302-B9ED-E57B34CCDA0F}"/>
          </ac:spMkLst>
        </pc:spChg>
        <pc:spChg chg="mod">
          <ac:chgData name="Pierre Lison" userId="a8a9df96-d69d-4b67-b9bd-4018f7d77187" providerId="ADAL" clId="{615C0102-08AB-4130-A103-AAA5643A08F8}" dt="2022-08-22T07:00:08.982" v="12369" actId="20577"/>
          <ac:spMkLst>
            <pc:docMk/>
            <pc:sldMk cId="128341665" sldId="291"/>
            <ac:spMk id="3" creationId="{6A5187FB-0E00-4B2D-A396-AFCAC90D9294}"/>
          </ac:spMkLst>
        </pc:spChg>
        <pc:spChg chg="add mod">
          <ac:chgData name="Pierre Lison" userId="a8a9df96-d69d-4b67-b9bd-4018f7d77187" providerId="ADAL" clId="{615C0102-08AB-4130-A103-AAA5643A08F8}" dt="2022-08-21T22:47:39.514" v="12217" actId="207"/>
          <ac:spMkLst>
            <pc:docMk/>
            <pc:sldMk cId="128341665" sldId="291"/>
            <ac:spMk id="6" creationId="{994602F2-01B2-4BB1-B7AB-9C9677B8ACFB}"/>
          </ac:spMkLst>
        </pc:spChg>
        <pc:spChg chg="add mod">
          <ac:chgData name="Pierre Lison" userId="a8a9df96-d69d-4b67-b9bd-4018f7d77187" providerId="ADAL" clId="{615C0102-08AB-4130-A103-AAA5643A08F8}" dt="2022-08-21T22:46:56.784" v="12166" actId="207"/>
          <ac:spMkLst>
            <pc:docMk/>
            <pc:sldMk cId="128341665" sldId="291"/>
            <ac:spMk id="8" creationId="{82CE7E96-1F02-444F-9E01-686B6665BA57}"/>
          </ac:spMkLst>
        </pc:spChg>
        <pc:picChg chg="add mod">
          <ac:chgData name="Pierre Lison" userId="a8a9df96-d69d-4b67-b9bd-4018f7d77187" providerId="ADAL" clId="{615C0102-08AB-4130-A103-AAA5643A08F8}" dt="2022-08-21T22:07:43.396" v="10015" actId="167"/>
          <ac:picMkLst>
            <pc:docMk/>
            <pc:sldMk cId="128341665" sldId="291"/>
            <ac:picMk id="3074" creationId="{9A3469AE-49E9-4C9A-962C-92C4BEEAF679}"/>
          </ac:picMkLst>
        </pc:picChg>
      </pc:sldChg>
      <pc:sldChg chg="addSp modSp add mod">
        <pc:chgData name="Pierre Lison" userId="a8a9df96-d69d-4b67-b9bd-4018f7d77187" providerId="ADAL" clId="{615C0102-08AB-4130-A103-AAA5643A08F8}" dt="2022-08-22T06:59:53.393" v="12367" actId="14100"/>
        <pc:sldMkLst>
          <pc:docMk/>
          <pc:sldMk cId="1473356278" sldId="292"/>
        </pc:sldMkLst>
        <pc:spChg chg="mod">
          <ac:chgData name="Pierre Lison" userId="a8a9df96-d69d-4b67-b9bd-4018f7d77187" providerId="ADAL" clId="{615C0102-08AB-4130-A103-AAA5643A08F8}" dt="2022-08-21T22:10:20.064" v="10069" actId="20577"/>
          <ac:spMkLst>
            <pc:docMk/>
            <pc:sldMk cId="1473356278" sldId="292"/>
            <ac:spMk id="3" creationId="{F552AF38-E95F-4B02-9E92-0254F0A06D91}"/>
          </ac:spMkLst>
        </pc:spChg>
        <pc:spChg chg="add mod">
          <ac:chgData name="Pierre Lison" userId="a8a9df96-d69d-4b67-b9bd-4018f7d77187" providerId="ADAL" clId="{615C0102-08AB-4130-A103-AAA5643A08F8}" dt="2022-08-22T06:59:53.393" v="12367" actId="14100"/>
          <ac:spMkLst>
            <pc:docMk/>
            <pc:sldMk cId="1473356278" sldId="292"/>
            <ac:spMk id="4" creationId="{164BA2FB-0F59-4086-9E96-BF5AC40D4D10}"/>
          </ac:spMkLst>
        </pc:spChg>
      </pc:sldChg>
      <pc:sldChg chg="add del">
        <pc:chgData name="Pierre Lison" userId="a8a9df96-d69d-4b67-b9bd-4018f7d77187" providerId="ADAL" clId="{615C0102-08AB-4130-A103-AAA5643A08F8}" dt="2022-08-21T22:08:33.466" v="10025" actId="2696"/>
        <pc:sldMkLst>
          <pc:docMk/>
          <pc:sldMk cId="3151500724" sldId="292"/>
        </pc:sldMkLst>
      </pc:sldChg>
      <pc:sldChg chg="modSp new mod">
        <pc:chgData name="Pierre Lison" userId="a8a9df96-d69d-4b67-b9bd-4018f7d77187" providerId="ADAL" clId="{615C0102-08AB-4130-A103-AAA5643A08F8}" dt="2022-08-21T22:43:49.292" v="12131" actId="1038"/>
        <pc:sldMkLst>
          <pc:docMk/>
          <pc:sldMk cId="908773716" sldId="293"/>
        </pc:sldMkLst>
        <pc:spChg chg="mod">
          <ac:chgData name="Pierre Lison" userId="a8a9df96-d69d-4b67-b9bd-4018f7d77187" providerId="ADAL" clId="{615C0102-08AB-4130-A103-AAA5643A08F8}" dt="2022-08-21T22:14:38.869" v="10329" actId="20577"/>
          <ac:spMkLst>
            <pc:docMk/>
            <pc:sldMk cId="908773716" sldId="293"/>
            <ac:spMk id="2" creationId="{86443F04-3E53-4F6E-A9E8-E639C61ABCC8}"/>
          </ac:spMkLst>
        </pc:spChg>
        <pc:spChg chg="mod">
          <ac:chgData name="Pierre Lison" userId="a8a9df96-d69d-4b67-b9bd-4018f7d77187" providerId="ADAL" clId="{615C0102-08AB-4130-A103-AAA5643A08F8}" dt="2022-08-21T22:43:49.292" v="12131" actId="1038"/>
          <ac:spMkLst>
            <pc:docMk/>
            <pc:sldMk cId="908773716" sldId="293"/>
            <ac:spMk id="3" creationId="{68EAB241-AC1E-493C-ACED-ACC34936EBCC}"/>
          </ac:spMkLst>
        </pc:spChg>
      </pc:sldChg>
      <pc:sldChg chg="addSp modSp new mod">
        <pc:chgData name="Pierre Lison" userId="a8a9df96-d69d-4b67-b9bd-4018f7d77187" providerId="ADAL" clId="{615C0102-08AB-4130-A103-AAA5643A08F8}" dt="2022-08-21T22:28:54.682" v="11118" actId="1076"/>
        <pc:sldMkLst>
          <pc:docMk/>
          <pc:sldMk cId="3292809047" sldId="294"/>
        </pc:sldMkLst>
        <pc:spChg chg="mod">
          <ac:chgData name="Pierre Lison" userId="a8a9df96-d69d-4b67-b9bd-4018f7d77187" providerId="ADAL" clId="{615C0102-08AB-4130-A103-AAA5643A08F8}" dt="2022-08-21T22:19:51.004" v="10449" actId="20577"/>
          <ac:spMkLst>
            <pc:docMk/>
            <pc:sldMk cId="3292809047" sldId="294"/>
            <ac:spMk id="2" creationId="{CFDA1711-DE7D-4CFB-9EDD-07FB187A2560}"/>
          </ac:spMkLst>
        </pc:spChg>
        <pc:spChg chg="mod">
          <ac:chgData name="Pierre Lison" userId="a8a9df96-d69d-4b67-b9bd-4018f7d77187" providerId="ADAL" clId="{615C0102-08AB-4130-A103-AAA5643A08F8}" dt="2022-08-21T22:28:45.915" v="11117" actId="20577"/>
          <ac:spMkLst>
            <pc:docMk/>
            <pc:sldMk cId="3292809047" sldId="294"/>
            <ac:spMk id="3" creationId="{5E93AA90-0BB6-4468-9C02-DD56221C5FE5}"/>
          </ac:spMkLst>
        </pc:spChg>
        <pc:spChg chg="add mod">
          <ac:chgData name="Pierre Lison" userId="a8a9df96-d69d-4b67-b9bd-4018f7d77187" providerId="ADAL" clId="{615C0102-08AB-4130-A103-AAA5643A08F8}" dt="2022-08-21T22:28:54.682" v="11118" actId="1076"/>
          <ac:spMkLst>
            <pc:docMk/>
            <pc:sldMk cId="3292809047" sldId="294"/>
            <ac:spMk id="4" creationId="{6C4972AC-9EDC-4007-B8C3-52CA7D8FA41F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E2C1F28F-6E87-40E4-864A-3CCD65A01798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82809" cy="495303"/>
          </a:xfrm>
          <a:prstGeom prst="rect">
            <a:avLst/>
          </a:prstGeom>
          <a:noFill/>
          <a:ln>
            <a:noFill/>
          </a:ln>
        </p:spPr>
        <p:txBody>
          <a:bodyPr vert="horz" wrap="square" lIns="95938" tIns="47969" rIns="95938" bIns="47969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b-NO" sz="1000" b="0" i="0" u="none" strike="noStrike" kern="1200" cap="none" spc="0" baseline="0">
              <a:solidFill>
                <a:srgbClr val="000000"/>
              </a:solidFill>
              <a:uFillTx/>
              <a:latin typeface="Palatino" pitchFamily="18"/>
            </a:endParaRP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BF1D4E6F-5970-4C61-93BB-5182806F0732}"/>
              </a:ext>
            </a:extLst>
          </p:cNvPr>
          <p:cNvSpPr txBox="1">
            <a:spLocks noGrp="1"/>
          </p:cNvSpPr>
          <p:nvPr>
            <p:ph type="dt" sz="quarter" idx="1"/>
          </p:nvPr>
        </p:nvSpPr>
        <p:spPr>
          <a:xfrm>
            <a:off x="3900592" y="0"/>
            <a:ext cx="2982809" cy="495303"/>
          </a:xfrm>
          <a:prstGeom prst="rect">
            <a:avLst/>
          </a:prstGeom>
          <a:noFill/>
          <a:ln>
            <a:noFill/>
          </a:ln>
        </p:spPr>
        <p:txBody>
          <a:bodyPr vert="horz" wrap="square" lIns="95938" tIns="47969" rIns="95938" bIns="47969" anchor="t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b-NO" sz="1000" b="0" i="0" u="none" strike="noStrike" kern="1200" cap="none" spc="0" baseline="0">
              <a:solidFill>
                <a:srgbClr val="000000"/>
              </a:solidFill>
              <a:uFillTx/>
              <a:latin typeface="Palatino" pitchFamily="18"/>
            </a:endParaRP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FD989E7-384E-4D63-B251-C68D26890E74}"/>
              </a:ext>
            </a:extLst>
          </p:cNvPr>
          <p:cNvSpPr txBox="1">
            <a:spLocks noGrp="1"/>
          </p:cNvSpPr>
          <p:nvPr>
            <p:ph type="ftr" sz="quarter" idx="2"/>
          </p:nvPr>
        </p:nvSpPr>
        <p:spPr>
          <a:xfrm>
            <a:off x="0" y="9410703"/>
            <a:ext cx="2982809" cy="495303"/>
          </a:xfrm>
          <a:prstGeom prst="rect">
            <a:avLst/>
          </a:prstGeom>
          <a:noFill/>
          <a:ln>
            <a:noFill/>
          </a:ln>
        </p:spPr>
        <p:txBody>
          <a:bodyPr vert="horz" wrap="square" lIns="95938" tIns="47969" rIns="95938" bIns="47969" anchor="b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b-NO" sz="1000" b="0" i="0" u="none" strike="noStrike" kern="1200" cap="none" spc="0" baseline="0">
              <a:solidFill>
                <a:srgbClr val="000000"/>
              </a:solidFill>
              <a:uFillTx/>
              <a:latin typeface="Palatino" pitchFamily="18"/>
            </a:endParaRP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F01C23F-AC46-4912-B593-99A2CCA31007}"/>
              </a:ext>
            </a:extLst>
          </p:cNvPr>
          <p:cNvSpPr txBox="1">
            <a:spLocks noGrp="1"/>
          </p:cNvSpPr>
          <p:nvPr>
            <p:ph type="sldNum" sz="quarter" idx="3"/>
          </p:nvPr>
        </p:nvSpPr>
        <p:spPr>
          <a:xfrm>
            <a:off x="3900592" y="9410703"/>
            <a:ext cx="2982809" cy="495303"/>
          </a:xfrm>
          <a:prstGeom prst="rect">
            <a:avLst/>
          </a:prstGeom>
          <a:noFill/>
          <a:ln>
            <a:noFill/>
          </a:ln>
        </p:spPr>
        <p:txBody>
          <a:bodyPr vert="horz" wrap="square" lIns="95938" tIns="47969" rIns="95938" bIns="47969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B5EF607E-9C07-4189-AC69-B35A5C972EFE}" type="slidenum">
              <a:rPr/>
              <a:t>‹#›</a:t>
            </a:fld>
            <a:endParaRPr lang="nb-NO" sz="1000" b="0" i="0" u="none" strike="noStrike" kern="1200" cap="none" spc="0" baseline="0">
              <a:solidFill>
                <a:srgbClr val="000000"/>
              </a:solidFill>
              <a:uFillTx/>
              <a:latin typeface="Palatino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13097018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09859197-2A22-4C13-85AF-0E7CAE464598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82809" cy="495303"/>
          </a:xfrm>
          <a:prstGeom prst="rect">
            <a:avLst/>
          </a:prstGeom>
          <a:noFill/>
          <a:ln>
            <a:noFill/>
          </a:ln>
        </p:spPr>
        <p:txBody>
          <a:bodyPr vert="horz" wrap="square" lIns="95938" tIns="47969" rIns="95938" bIns="47969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b-NO" sz="1300" b="1" i="0" u="none" strike="noStrike" kern="1200" cap="none" spc="0" baseline="0">
                <a:solidFill>
                  <a:srgbClr val="FFFFFF"/>
                </a:solidFill>
                <a:uFillTx/>
                <a:latin typeface="Arial"/>
              </a:defRPr>
            </a:lvl1pPr>
          </a:lstStyle>
          <a:p>
            <a:pPr lvl="0"/>
            <a:endParaRPr lang="nb-NO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506C6BD3-E0B4-449A-A3AB-DDDF51F04326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3900592" y="0"/>
            <a:ext cx="2982809" cy="495303"/>
          </a:xfrm>
          <a:prstGeom prst="rect">
            <a:avLst/>
          </a:prstGeom>
          <a:noFill/>
          <a:ln>
            <a:noFill/>
          </a:ln>
        </p:spPr>
        <p:txBody>
          <a:bodyPr vert="horz" wrap="square" lIns="95938" tIns="47969" rIns="95938" bIns="47969" anchor="t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b-NO" sz="1300" b="1" i="0" u="none" strike="noStrike" kern="1200" cap="none" spc="0" baseline="0">
                <a:solidFill>
                  <a:srgbClr val="FFFFFF"/>
                </a:solidFill>
                <a:uFillTx/>
                <a:latin typeface="Arial"/>
              </a:defRPr>
            </a:lvl1pPr>
          </a:lstStyle>
          <a:p>
            <a:pPr lvl="0"/>
            <a:endParaRPr lang="nb-NO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663359F-CCC4-4800-9741-7DB967EFD18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65204" y="742950"/>
            <a:ext cx="4953003" cy="3714749"/>
          </a:xfrm>
          <a:prstGeom prst="rect">
            <a:avLst/>
          </a:prstGeom>
          <a:noFill/>
          <a:ln w="9528">
            <a:solidFill>
              <a:srgbClr val="000000"/>
            </a:solidFill>
            <a:prstDash val="solid"/>
            <a:miter/>
          </a:ln>
        </p:spPr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7293FA3-E9D8-4BE0-B435-EF7E37C74345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917783" y="4705346"/>
            <a:ext cx="5047826" cy="4457700"/>
          </a:xfrm>
          <a:prstGeom prst="rect">
            <a:avLst/>
          </a:prstGeom>
          <a:noFill/>
          <a:ln>
            <a:noFill/>
          </a:ln>
        </p:spPr>
        <p:txBody>
          <a:bodyPr vert="horz" wrap="square" lIns="95938" tIns="47969" rIns="95938" bIns="47969" anchor="t" anchorCtr="0" compatLnSpc="1">
            <a:noAutofit/>
          </a:bodyPr>
          <a:lstStyle/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F1C173E-1B7C-4E26-8759-8D82B75189CD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9410703"/>
            <a:ext cx="2982809" cy="495303"/>
          </a:xfrm>
          <a:prstGeom prst="rect">
            <a:avLst/>
          </a:prstGeom>
          <a:noFill/>
          <a:ln>
            <a:noFill/>
          </a:ln>
        </p:spPr>
        <p:txBody>
          <a:bodyPr vert="horz" wrap="square" lIns="95938" tIns="47969" rIns="95938" bIns="47969" anchor="b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b-NO" sz="1300" b="1" i="0" u="none" strike="noStrike" kern="1200" cap="none" spc="0" baseline="0">
                <a:solidFill>
                  <a:srgbClr val="FFFFFF"/>
                </a:solidFill>
                <a:uFillTx/>
                <a:latin typeface="Arial"/>
              </a:defRPr>
            </a:lvl1pPr>
          </a:lstStyle>
          <a:p>
            <a:pPr lvl="0"/>
            <a:endParaRPr lang="nb-NO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2897CAB5-A74C-447A-9CB9-4B3EC328C736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3900592" y="9410703"/>
            <a:ext cx="2982809" cy="495303"/>
          </a:xfrm>
          <a:prstGeom prst="rect">
            <a:avLst/>
          </a:prstGeom>
          <a:noFill/>
          <a:ln>
            <a:noFill/>
          </a:ln>
        </p:spPr>
        <p:txBody>
          <a:bodyPr vert="horz" wrap="square" lIns="95938" tIns="47969" rIns="95938" bIns="47969" anchor="b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b-NO" sz="1300" b="1" i="0" u="none" strike="noStrike" kern="1200" cap="none" spc="0" baseline="0">
                <a:solidFill>
                  <a:srgbClr val="FFFFFF"/>
                </a:solidFill>
                <a:uFillTx/>
                <a:latin typeface="Arial"/>
              </a:defRPr>
            </a:lvl1pPr>
          </a:lstStyle>
          <a:p>
            <a:pPr lvl="0"/>
            <a:fld id="{7F686FBD-6112-4F62-BF93-DD9D79F5A02B}" type="slidenum">
              <a:r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609670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1">
      <a:lnSpc>
        <a:spcPct val="100000"/>
      </a:lnSpc>
      <a:spcBef>
        <a:spcPts val="400"/>
      </a:spcBef>
      <a:spcAft>
        <a:spcPts val="0"/>
      </a:spcAft>
      <a:buNone/>
      <a:tabLst/>
      <a:defRPr lang="nb-NO" sz="1200" b="0" i="0" u="none" strike="noStrike" kern="1200" cap="none" spc="0" baseline="0">
        <a:solidFill>
          <a:srgbClr val="000000"/>
        </a:solidFill>
        <a:uFillTx/>
        <a:latin typeface="Palatino" pitchFamily="18"/>
      </a:defRPr>
    </a:lvl1pPr>
    <a:lvl2pPr marL="457200" marR="0" lvl="1" indent="0" algn="l" defTabSz="914400" rtl="0" fontAlgn="auto" hangingPunct="1">
      <a:lnSpc>
        <a:spcPct val="100000"/>
      </a:lnSpc>
      <a:spcBef>
        <a:spcPts val="400"/>
      </a:spcBef>
      <a:spcAft>
        <a:spcPts val="0"/>
      </a:spcAft>
      <a:buNone/>
      <a:tabLst/>
      <a:defRPr lang="nb-NO" sz="1200" b="0" i="0" u="none" strike="noStrike" kern="1200" cap="none" spc="0" baseline="0">
        <a:solidFill>
          <a:srgbClr val="000000"/>
        </a:solidFill>
        <a:uFillTx/>
        <a:latin typeface="Palatino" pitchFamily="18"/>
      </a:defRPr>
    </a:lvl2pPr>
    <a:lvl3pPr marL="914400" marR="0" lvl="2" indent="0" algn="l" defTabSz="914400" rtl="0" fontAlgn="auto" hangingPunct="1">
      <a:lnSpc>
        <a:spcPct val="100000"/>
      </a:lnSpc>
      <a:spcBef>
        <a:spcPts val="400"/>
      </a:spcBef>
      <a:spcAft>
        <a:spcPts val="0"/>
      </a:spcAft>
      <a:buNone/>
      <a:tabLst/>
      <a:defRPr lang="nb-NO" sz="1200" b="0" i="0" u="none" strike="noStrike" kern="1200" cap="none" spc="0" baseline="0">
        <a:solidFill>
          <a:srgbClr val="000000"/>
        </a:solidFill>
        <a:uFillTx/>
        <a:latin typeface="Palatino" pitchFamily="18"/>
      </a:defRPr>
    </a:lvl3pPr>
    <a:lvl4pPr marL="1371600" marR="0" lvl="3" indent="0" algn="l" defTabSz="914400" rtl="0" fontAlgn="auto" hangingPunct="1">
      <a:lnSpc>
        <a:spcPct val="100000"/>
      </a:lnSpc>
      <a:spcBef>
        <a:spcPts val="400"/>
      </a:spcBef>
      <a:spcAft>
        <a:spcPts val="0"/>
      </a:spcAft>
      <a:buNone/>
      <a:tabLst/>
      <a:defRPr lang="nb-NO" sz="1200" b="0" i="0" u="none" strike="noStrike" kern="1200" cap="none" spc="0" baseline="0">
        <a:solidFill>
          <a:srgbClr val="000000"/>
        </a:solidFill>
        <a:uFillTx/>
        <a:latin typeface="Palatino" pitchFamily="18"/>
      </a:defRPr>
    </a:lvl4pPr>
    <a:lvl5pPr marL="1828800" marR="0" lvl="4" indent="0" algn="l" defTabSz="914400" rtl="0" fontAlgn="auto" hangingPunct="1">
      <a:lnSpc>
        <a:spcPct val="100000"/>
      </a:lnSpc>
      <a:spcBef>
        <a:spcPts val="400"/>
      </a:spcBef>
      <a:spcAft>
        <a:spcPts val="0"/>
      </a:spcAft>
      <a:buNone/>
      <a:tabLst/>
      <a:defRPr lang="nb-NO" sz="1200" b="0" i="0" u="none" strike="noStrike" kern="1200" cap="none" spc="0" baseline="0">
        <a:solidFill>
          <a:srgbClr val="000000"/>
        </a:solidFill>
        <a:uFillTx/>
        <a:latin typeface="Palatino" pitchFamily="18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tellysbild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6">
            <a:extLst>
              <a:ext uri="{FF2B5EF4-FFF2-40B4-BE49-F238E27FC236}">
                <a16:creationId xmlns:a16="http://schemas.microsoft.com/office/drawing/2014/main" id="{5778050D-9334-4762-ADCD-CC99C1200F13}"/>
              </a:ext>
            </a:extLst>
          </p:cNvPr>
          <p:cNvSpPr txBox="1"/>
          <p:nvPr/>
        </p:nvSpPr>
        <p:spPr>
          <a:xfrm>
            <a:off x="5066013" y="175738"/>
            <a:ext cx="1657350" cy="30777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sp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b-NO" sz="1400" b="1" i="0" u="none" strike="noStrike" kern="1200" cap="none" spc="0" baseline="0">
                <a:solidFill>
                  <a:srgbClr val="FFFFFF"/>
                </a:solidFill>
                <a:uFillTx/>
                <a:latin typeface="Arial"/>
              </a:rPr>
              <a:t>www.nr.no</a:t>
            </a:r>
            <a:endParaRPr lang="nb-NO" sz="1400" b="0" i="0" u="none" strike="noStrike" kern="1200" cap="none" spc="0" baseline="0">
              <a:solidFill>
                <a:srgbClr val="FFFFFF"/>
              </a:solidFill>
              <a:uFillTx/>
              <a:latin typeface="Times New Roman" pitchFamily="18"/>
            </a:endParaRP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B508452-62FD-4DD5-80E4-5B10D24D8BA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88640" y="1131588"/>
            <a:ext cx="4428494" cy="1008107"/>
          </a:xfrm>
        </p:spPr>
        <p:txBody>
          <a:bodyPr anchor="t"/>
          <a:lstStyle>
            <a:lvl1pPr>
              <a:defRPr sz="3200">
                <a:effectLst>
                  <a:outerShdw dist="50804" dir="5400000">
                    <a:srgbClr val="FFFFFF"/>
                  </a:outerShdw>
                </a:effectLst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FF54645-346B-4893-BEC1-96BDF7F1604E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188640" y="2283714"/>
            <a:ext cx="4266471" cy="720080"/>
          </a:xfrm>
        </p:spPr>
        <p:txBody>
          <a:bodyPr/>
          <a:lstStyle>
            <a:lvl1pPr marL="0" indent="0">
              <a:spcBef>
                <a:spcPts val="1200"/>
              </a:spcBef>
              <a:buNone/>
              <a:defRPr sz="2000"/>
            </a:lvl1pPr>
          </a:lstStyle>
          <a:p>
            <a:pPr lvl="0"/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4DDF87-78CA-47F9-81FE-31DAFBCEA566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188640" y="3147812"/>
            <a:ext cx="4212467" cy="576062"/>
          </a:xfrm>
        </p:spPr>
        <p:txBody>
          <a:bodyPr/>
          <a:lstStyle>
            <a:lvl1pPr marL="0" indent="0">
              <a:spcBef>
                <a:spcPts val="1700"/>
              </a:spcBef>
              <a:buNone/>
              <a:defRPr sz="28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ext Placeholder 6">
            <a:extLst>
              <a:ext uri="{FF2B5EF4-FFF2-40B4-BE49-F238E27FC236}">
                <a16:creationId xmlns:a16="http://schemas.microsoft.com/office/drawing/2014/main" id="{BFF05BD5-515D-4BC2-B304-F22D1C818D9C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188640" y="3939902"/>
            <a:ext cx="4212467" cy="432044"/>
          </a:xfrm>
        </p:spPr>
        <p:txBody>
          <a:bodyPr/>
          <a:lstStyle>
            <a:lvl1pPr marL="0" indent="0">
              <a:spcBef>
                <a:spcPts val="1300"/>
              </a:spcBef>
              <a:buNone/>
              <a:defRPr sz="22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8">
            <a:extLst>
              <a:ext uri="{FF2B5EF4-FFF2-40B4-BE49-F238E27FC236}">
                <a16:creationId xmlns:a16="http://schemas.microsoft.com/office/drawing/2014/main" id="{58920F6E-463D-4730-8E8C-D8D69807BD51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188640" y="4515983"/>
            <a:ext cx="4212467" cy="465603"/>
          </a:xfrm>
        </p:spPr>
        <p:txBody>
          <a:bodyPr/>
          <a:lstStyle>
            <a:lvl1pPr marL="0" indent="0" defTabSz="914308">
              <a:spcBef>
                <a:spcPts val="1300"/>
              </a:spcBef>
              <a:buNone/>
              <a:defRPr sz="22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8" name="Picture 10">
            <a:extLst>
              <a:ext uri="{FF2B5EF4-FFF2-40B4-BE49-F238E27FC236}">
                <a16:creationId xmlns:a16="http://schemas.microsoft.com/office/drawing/2014/main" id="{C059C8C6-5221-4EFB-BC50-C88A638F2F07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89035" y="1937366"/>
            <a:ext cx="3490648" cy="4869161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9" name="Picture 11">
            <a:extLst>
              <a:ext uri="{FF2B5EF4-FFF2-40B4-BE49-F238E27FC236}">
                <a16:creationId xmlns:a16="http://schemas.microsoft.com/office/drawing/2014/main" id="{EFF31605-E342-42CD-A322-F01F24A6D4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0520" y="186967"/>
            <a:ext cx="2982452" cy="584557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1080951915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573A09-3F32-40C3-BB63-B3B8FF6E1B98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nb-NO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0A3C2C-BA8A-45FD-A1D6-8ACD81BA91D4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 lang="nb-NO"/>
            </a:lvl1pPr>
            <a:lvl2pPr>
              <a:defRPr lang="nb-NO"/>
            </a:lvl2pPr>
            <a:lvl3pPr>
              <a:defRPr lang="nb-NO"/>
            </a:lvl3pPr>
            <a:lvl4pPr>
              <a:defRPr lang="nb-NO"/>
            </a:lvl4pPr>
            <a:lvl5pPr>
              <a:defRPr lang="nb-NO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31E00A-A934-4253-ABE8-EBBFB00ACF1E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6309323" y="4731992"/>
            <a:ext cx="360035" cy="216027"/>
          </a:xfrm>
        </p:spPr>
        <p:txBody>
          <a:bodyPr/>
          <a:lstStyle>
            <a:lvl1pPr>
              <a:defRPr lang="en-GB"/>
            </a:lvl1pPr>
          </a:lstStyle>
          <a:p>
            <a:pPr lvl="0"/>
            <a:fld id="{22BFCD51-0AF4-4839-ACDC-7BB17F76F2E2}" type="slidenum">
              <a:rPr/>
              <a:t>‹#›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FAB01D-FCA6-4B2E-9076-D324E4D9E5E3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1268757" y="4490828"/>
            <a:ext cx="4914543" cy="449482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9115565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A6083C-34BA-4A7D-B305-550E36095F3F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nb-NO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1CCB5B5-A2EA-4E19-BD51-48A49DC82E9F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6309323" y="4731992"/>
            <a:ext cx="360035" cy="216027"/>
          </a:xfrm>
        </p:spPr>
        <p:txBody>
          <a:bodyPr/>
          <a:lstStyle>
            <a:lvl1pPr>
              <a:defRPr lang="en-GB"/>
            </a:lvl1pPr>
          </a:lstStyle>
          <a:p>
            <a:pPr lvl="0"/>
            <a:fld id="{22C31F09-0919-47F6-94C7-1FC7B8C18E34}" type="slidenum">
              <a:rPr/>
              <a:t>‹#›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890297-7289-4B45-9ECC-65B53F0B2030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1268757" y="4490828"/>
            <a:ext cx="4914543" cy="449482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0624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FE0DA9-61A8-4344-B89B-9030A6D9D33C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nb-NO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71DCF8-EAD8-4290-B4B2-8928B25E45CB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71500" y="1143000"/>
            <a:ext cx="2800350" cy="3086099"/>
          </a:xfrm>
        </p:spPr>
        <p:txBody>
          <a:bodyPr/>
          <a:lstStyle>
            <a:lvl1pPr>
              <a:spcBef>
                <a:spcPts val="1700"/>
              </a:spcBef>
              <a:defRPr lang="nb-NO" sz="2800"/>
            </a:lvl1pPr>
            <a:lvl2pPr>
              <a:spcBef>
                <a:spcPts val="600"/>
              </a:spcBef>
              <a:defRPr lang="nb-NO" sz="2400"/>
            </a:lvl2pPr>
            <a:lvl3pPr>
              <a:defRPr lang="nb-NO"/>
            </a:lvl3pPr>
            <a:lvl4pPr>
              <a:spcBef>
                <a:spcPts val="400"/>
              </a:spcBef>
              <a:defRPr lang="nb-NO" sz="1800"/>
            </a:lvl4pPr>
            <a:lvl5pPr>
              <a:spcBef>
                <a:spcPts val="400"/>
              </a:spcBef>
              <a:defRPr lang="nb-NO"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EECD07-D3AF-4BF7-80B4-712713F26667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3486149" y="1143000"/>
            <a:ext cx="2800350" cy="3086099"/>
          </a:xfrm>
        </p:spPr>
        <p:txBody>
          <a:bodyPr/>
          <a:lstStyle>
            <a:lvl1pPr>
              <a:spcBef>
                <a:spcPts val="1700"/>
              </a:spcBef>
              <a:defRPr lang="nb-NO" sz="2800"/>
            </a:lvl1pPr>
            <a:lvl2pPr>
              <a:spcBef>
                <a:spcPts val="600"/>
              </a:spcBef>
              <a:defRPr lang="nb-NO" sz="2400"/>
            </a:lvl2pPr>
            <a:lvl3pPr>
              <a:defRPr lang="nb-NO"/>
            </a:lvl3pPr>
            <a:lvl4pPr>
              <a:spcBef>
                <a:spcPts val="400"/>
              </a:spcBef>
              <a:defRPr lang="nb-NO" sz="1800"/>
            </a:lvl4pPr>
            <a:lvl5pPr>
              <a:spcBef>
                <a:spcPts val="400"/>
              </a:spcBef>
              <a:defRPr lang="nb-NO"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458266-A114-4160-9D8B-5792B1B8E66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6286500" y="4731992"/>
            <a:ext cx="382859" cy="216027"/>
          </a:xfrm>
        </p:spPr>
        <p:txBody>
          <a:bodyPr/>
          <a:lstStyle>
            <a:lvl1pPr>
              <a:defRPr lang="en-GB"/>
            </a:lvl1pPr>
          </a:lstStyle>
          <a:p>
            <a:pPr lvl="0"/>
            <a:fld id="{CBB2D4AE-CE28-4935-BF82-686261E61744}" type="slidenum">
              <a:rPr/>
              <a:t>‹#›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172641-D0A6-4847-9BDE-2A05D8257B71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1268757" y="4490828"/>
            <a:ext cx="4914543" cy="449482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8084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F0FC437-33E4-4B37-8A37-6B9AB7CBB12E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6309323" y="4731992"/>
            <a:ext cx="360035" cy="208327"/>
          </a:xfrm>
        </p:spPr>
        <p:txBody>
          <a:bodyPr/>
          <a:lstStyle>
            <a:lvl1pPr>
              <a:defRPr lang="en-GB"/>
            </a:lvl1pPr>
          </a:lstStyle>
          <a:p>
            <a:pPr lvl="0"/>
            <a:fld id="{D17B7FCC-80E4-4747-8CB0-0C1B2A7C1E2C}" type="slidenum">
              <a:rPr/>
              <a:t>‹#›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DF14D92-6BC6-4196-8BBD-9F45DDF18B0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1268757" y="4490828"/>
            <a:ext cx="4914543" cy="449482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7298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75C9D-A5CA-41DB-8F07-7F1930F32D2F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42909" y="204789"/>
            <a:ext cx="2256236" cy="871542"/>
          </a:xfrm>
        </p:spPr>
        <p:txBody>
          <a:bodyPr/>
          <a:lstStyle>
            <a:lvl1pPr>
              <a:defRPr lang="nb-NO" sz="2000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4095FE-7745-4ECD-9CE0-46EFD7F22DC3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2681295" y="204807"/>
            <a:ext cx="3833814" cy="4389833"/>
          </a:xfrm>
        </p:spPr>
        <p:txBody>
          <a:bodyPr/>
          <a:lstStyle>
            <a:lvl1pPr>
              <a:spcBef>
                <a:spcPts val="1900"/>
              </a:spcBef>
              <a:defRPr lang="nb-NO" sz="3200"/>
            </a:lvl1pPr>
            <a:lvl2pPr>
              <a:spcBef>
                <a:spcPts val="700"/>
              </a:spcBef>
              <a:defRPr lang="nb-NO" sz="2800"/>
            </a:lvl2pPr>
            <a:lvl3pPr>
              <a:spcBef>
                <a:spcPts val="600"/>
              </a:spcBef>
              <a:defRPr lang="nb-NO" sz="2400"/>
            </a:lvl3pPr>
            <a:lvl4pPr>
              <a:defRPr lang="nb-NO"/>
            </a:lvl4pPr>
            <a:lvl5pPr>
              <a:defRPr lang="nb-NO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D4AC1E-DD23-428B-B2D5-7321362DCC06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342909" y="1076331"/>
            <a:ext cx="2256236" cy="3518300"/>
          </a:xfrm>
        </p:spPr>
        <p:txBody>
          <a:bodyPr/>
          <a:lstStyle>
            <a:lvl1pPr marL="0" indent="0">
              <a:spcBef>
                <a:spcPts val="800"/>
              </a:spcBef>
              <a:buNone/>
              <a:defRPr lang="nb-NO" sz="1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3161E9A-01A8-447E-9AB8-34581BE516FA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6309323" y="4731992"/>
            <a:ext cx="360035" cy="206700"/>
          </a:xfrm>
        </p:spPr>
        <p:txBody>
          <a:bodyPr/>
          <a:lstStyle>
            <a:lvl1pPr>
              <a:defRPr lang="en-GB"/>
            </a:lvl1pPr>
          </a:lstStyle>
          <a:p>
            <a:pPr lvl="0"/>
            <a:fld id="{D1D21619-6B26-4CD6-A921-F2F29F9029DF}" type="slidenum">
              <a:rPr/>
              <a:t>‹#›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A3D9B6-667C-4D6F-A23B-697F57326EE6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1268757" y="4490828"/>
            <a:ext cx="4914543" cy="449482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1732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2">
            <a:extLst>
              <a:ext uri="{FF2B5EF4-FFF2-40B4-BE49-F238E27FC236}">
                <a16:creationId xmlns:a16="http://schemas.microsoft.com/office/drawing/2014/main" id="{76E56A60-8FB9-4D94-B3E3-420FB32CD6D5}"/>
              </a:ext>
            </a:extLst>
          </p:cNvPr>
          <p:cNvSpPr txBox="1">
            <a:spLocks noGrp="1"/>
          </p:cNvSpPr>
          <p:nvPr>
            <p:ph type="pic" idx="4294967295"/>
          </p:nvPr>
        </p:nvSpPr>
        <p:spPr>
          <a:xfrm>
            <a:off x="728703" y="465511"/>
            <a:ext cx="5400601" cy="3086099"/>
          </a:xfrm>
        </p:spPr>
        <p:txBody>
          <a:bodyPr/>
          <a:lstStyle>
            <a:lvl1pPr marL="0" indent="0">
              <a:spcBef>
                <a:spcPts val="1900"/>
              </a:spcBef>
              <a:buNone/>
              <a:defRPr lang="nb-NO" sz="3200"/>
            </a:lvl1pPr>
          </a:lstStyle>
          <a:p>
            <a:pPr lvl="0"/>
            <a:r>
              <a:rPr lang="en-US"/>
              <a:t>Click icon to add picture</a:t>
            </a:r>
            <a:endParaRPr lang="en-GB"/>
          </a:p>
        </p:txBody>
      </p:sp>
      <p:sp>
        <p:nvSpPr>
          <p:cNvPr id="3" name="Text Placeholder 3">
            <a:extLst>
              <a:ext uri="{FF2B5EF4-FFF2-40B4-BE49-F238E27FC236}">
                <a16:creationId xmlns:a16="http://schemas.microsoft.com/office/drawing/2014/main" id="{B3A84E49-7D78-4F01-8E4C-05506BB6A7D7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728703" y="3795893"/>
            <a:ext cx="5400601" cy="603650"/>
          </a:xfrm>
        </p:spPr>
        <p:txBody>
          <a:bodyPr/>
          <a:lstStyle>
            <a:lvl1pPr marL="0" indent="0">
              <a:spcBef>
                <a:spcPts val="800"/>
              </a:spcBef>
              <a:buNone/>
              <a:defRPr lang="nb-NO" sz="1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4">
            <a:extLst>
              <a:ext uri="{FF2B5EF4-FFF2-40B4-BE49-F238E27FC236}">
                <a16:creationId xmlns:a16="http://schemas.microsoft.com/office/drawing/2014/main" id="{F89E6C6C-0833-4E38-82E4-8311CC03990F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6309323" y="4731992"/>
            <a:ext cx="360035" cy="208327"/>
          </a:xfrm>
        </p:spPr>
        <p:txBody>
          <a:bodyPr/>
          <a:lstStyle>
            <a:lvl1pPr>
              <a:defRPr lang="en-GB"/>
            </a:lvl1pPr>
          </a:lstStyle>
          <a:p>
            <a:pPr lvl="0"/>
            <a:fld id="{94E8A858-19E5-4EDF-BB67-CB85B727F744}" type="slidenum">
              <a:rPr/>
              <a:t>‹#›</a:t>
            </a:fld>
            <a:endParaRPr lang="en-GB"/>
          </a:p>
        </p:txBody>
      </p:sp>
      <p:sp>
        <p:nvSpPr>
          <p:cNvPr id="5" name="Footer Placeholder 5">
            <a:extLst>
              <a:ext uri="{FF2B5EF4-FFF2-40B4-BE49-F238E27FC236}">
                <a16:creationId xmlns:a16="http://schemas.microsoft.com/office/drawing/2014/main" id="{68F47E75-9CBB-4CC9-B394-85C4416423C5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1268757" y="4490828"/>
            <a:ext cx="4914543" cy="449482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7702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>
            <a:extLst>
              <a:ext uri="{FF2B5EF4-FFF2-40B4-BE49-F238E27FC236}">
                <a16:creationId xmlns:a16="http://schemas.microsoft.com/office/drawing/2014/main" id="{9FAA0C7E-7D60-4989-8ADE-D46A6FF75580}"/>
              </a:ext>
            </a:extLst>
          </p:cNvPr>
          <p:cNvSpPr/>
          <p:nvPr/>
        </p:nvSpPr>
        <p:spPr>
          <a:xfrm>
            <a:off x="0" y="0"/>
            <a:ext cx="6858000" cy="5143499"/>
          </a:xfrm>
          <a:prstGeom prst="rect">
            <a:avLst/>
          </a:prstGeom>
          <a:solidFill>
            <a:srgbClr val="FFFFFF"/>
          </a:solidFill>
          <a:ln cap="flat">
            <a:noFill/>
            <a:prstDash val="solid"/>
          </a:ln>
        </p:spPr>
        <p:txBody>
          <a:bodyPr vert="horz" wrap="none" lIns="91440" tIns="45720" rIns="91440" bIns="45720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b-NO" sz="2000" b="0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9FD9B49-EC08-45C8-AD92-81627F8F2ED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88640" y="195489"/>
            <a:ext cx="6480718" cy="75604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lvl="0"/>
            <a:r>
              <a:rPr lang="en-GB"/>
              <a:t>Click to edit title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6C6461C-07B6-4D56-A22F-4D28E7D17E5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188640" y="1143000"/>
            <a:ext cx="6480718" cy="308609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lvl="0"/>
            <a:r>
              <a:rPr lang="en-GB"/>
              <a:t>Click to edit text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Rectangle 15">
            <a:extLst>
              <a:ext uri="{FF2B5EF4-FFF2-40B4-BE49-F238E27FC236}">
                <a16:creationId xmlns:a16="http://schemas.microsoft.com/office/drawing/2014/main" id="{D8D28D82-1222-4DB5-8B94-C6D6C6B3F1F6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6309323" y="4731992"/>
            <a:ext cx="393576" cy="21602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b-NO" sz="1000" b="0" i="0" u="none" strike="noStrike" kern="1200" cap="none" spc="0" baseline="0">
                <a:solidFill>
                  <a:srgbClr val="000000"/>
                </a:solidFill>
                <a:uFillTx/>
                <a:latin typeface="Arial"/>
              </a:defRPr>
            </a:lvl1pPr>
          </a:lstStyle>
          <a:p>
            <a:pPr lvl="0"/>
            <a:fld id="{337BB586-9814-4B2D-83B0-B5712D5298DE}" type="slidenum">
              <a:rPr/>
              <a:t>‹#›</a:t>
            </a:fld>
            <a:endParaRPr lang="nb-NO"/>
          </a:p>
        </p:txBody>
      </p:sp>
      <p:sp>
        <p:nvSpPr>
          <p:cNvPr id="6" name="Rectangle 18">
            <a:extLst>
              <a:ext uri="{FF2B5EF4-FFF2-40B4-BE49-F238E27FC236}">
                <a16:creationId xmlns:a16="http://schemas.microsoft.com/office/drawing/2014/main" id="{2C8A17D8-A166-4D4F-AA8B-5586D2851D9A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1268757" y="4490819"/>
            <a:ext cx="4329610" cy="41083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400" b="1" i="0" u="none" strike="noStrike" kern="1200" cap="none" spc="0" baseline="0">
                <a:solidFill>
                  <a:srgbClr val="FFFFFF"/>
                </a:solidFill>
                <a:uFillTx/>
                <a:latin typeface="Arial"/>
              </a:defRPr>
            </a:lvl1pPr>
          </a:lstStyle>
          <a:p>
            <a:pPr lvl="0"/>
            <a:endParaRPr lang="en-GB"/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A2DC022E-2647-430C-93CB-8C194ED44164}"/>
              </a:ext>
            </a:extLst>
          </p:cNvPr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>
          <a:xfrm>
            <a:off x="161135" y="4511128"/>
            <a:ext cx="963613" cy="390521"/>
          </a:xfrm>
          <a:prstGeom prst="rect">
            <a:avLst/>
          </a:prstGeom>
          <a:noFill/>
          <a:ln cap="flat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xStyles>
    <p:titleStyle>
      <a:lvl1pPr marL="0" marR="0" lvl="0" indent="0" algn="l" defTabSz="914400" rtl="0" eaLnBrk="1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en-GB" sz="3600" b="1" i="0" u="none" strike="noStrike" kern="0" cap="none" spc="0" baseline="0">
          <a:solidFill>
            <a:srgbClr val="000000"/>
          </a:solidFill>
          <a:uFillTx/>
          <a:latin typeface="Arial"/>
        </a:defRPr>
      </a:lvl1pPr>
    </p:titleStyle>
    <p:bodyStyle>
      <a:lvl1pPr marL="457154" marR="0" lvl="0" indent="-457154" algn="l" defTabSz="914400" rtl="0" eaLnBrk="1" fontAlgn="auto" hangingPunct="1">
        <a:lnSpc>
          <a:spcPct val="100000"/>
        </a:lnSpc>
        <a:spcBef>
          <a:spcPts val="1400"/>
        </a:spcBef>
        <a:spcAft>
          <a:spcPts val="0"/>
        </a:spcAft>
        <a:buSzPct val="80000"/>
        <a:buFont typeface="Times New Roman" pitchFamily="18"/>
        <a:buChar char="►"/>
        <a:tabLst/>
        <a:defRPr lang="en-GB" sz="2400" b="0" i="0" u="none" strike="noStrike" kern="0" cap="none" spc="0" baseline="0">
          <a:solidFill>
            <a:srgbClr val="000000"/>
          </a:solidFill>
          <a:uFillTx/>
          <a:latin typeface="Arial"/>
        </a:defRPr>
      </a:lvl1pPr>
      <a:lvl2pPr marL="893670" marR="0" lvl="1" indent="-419060" algn="l" defTabSz="914400" rtl="0" eaLnBrk="1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Char char="▪"/>
        <a:tabLst/>
        <a:defRPr lang="en-GB" sz="2200" b="0" i="0" u="none" strike="noStrike" kern="0" cap="none" spc="0" baseline="0">
          <a:solidFill>
            <a:srgbClr val="000000"/>
          </a:solidFill>
          <a:uFillTx/>
          <a:latin typeface="Arial"/>
        </a:defRPr>
      </a:lvl2pPr>
      <a:lvl3pPr marL="1230188" marR="0" lvl="2" indent="-380966" algn="l" defTabSz="914400" rtl="0" eaLnBrk="1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Char char="◦"/>
        <a:tabLst/>
        <a:defRPr lang="en-GB" sz="2000" b="0" i="0" u="none" strike="noStrike" kern="0" cap="none" spc="0" baseline="0">
          <a:solidFill>
            <a:srgbClr val="000000"/>
          </a:solidFill>
          <a:uFillTx/>
          <a:latin typeface="Arial"/>
        </a:defRPr>
      </a:lvl3pPr>
      <a:lvl4pPr marL="1622264" marR="0" lvl="3" indent="-380966" algn="l" defTabSz="914400" rtl="0" eaLnBrk="1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Char char="·"/>
        <a:tabLst/>
        <a:defRPr lang="en-GB" sz="2000" b="0" i="0" u="none" strike="noStrike" kern="0" cap="none" spc="0" baseline="0">
          <a:solidFill>
            <a:srgbClr val="000000"/>
          </a:solidFill>
          <a:uFillTx/>
          <a:latin typeface="Arial"/>
        </a:defRPr>
      </a:lvl4pPr>
      <a:lvl5pPr marL="2006403" marR="0" lvl="4" indent="-380966" algn="l" defTabSz="914400" rtl="0" eaLnBrk="1" fontAlgn="auto" hangingPunct="1">
        <a:lnSpc>
          <a:spcPct val="100000"/>
        </a:lnSpc>
        <a:spcBef>
          <a:spcPts val="500"/>
        </a:spcBef>
        <a:spcAft>
          <a:spcPts val="0"/>
        </a:spcAft>
        <a:buSzPct val="75000"/>
        <a:buChar char="▫"/>
        <a:tabLst/>
        <a:defRPr lang="en-GB" sz="2000" b="0" i="0" u="none" strike="noStrike" kern="0" cap="none" spc="0" baseline="0">
          <a:solidFill>
            <a:srgbClr val="000000"/>
          </a:solidFill>
          <a:uFillTx/>
          <a:latin typeface="Arial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plison@nr.no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7296BE-BF07-44B6-8C1D-C8499CFDB2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639" y="1151907"/>
            <a:ext cx="6164748" cy="1008107"/>
          </a:xfrm>
        </p:spPr>
        <p:txBody>
          <a:bodyPr/>
          <a:lstStyle/>
          <a:p>
            <a:r>
              <a:rPr lang="nb-NO" sz="4000" dirty="0" err="1"/>
              <a:t>Privacy-enhancing</a:t>
            </a:r>
            <a:r>
              <a:rPr lang="nb-NO" sz="4000" dirty="0"/>
              <a:t> NLP</a:t>
            </a:r>
            <a:br>
              <a:rPr lang="nb-NO" sz="3600" dirty="0"/>
            </a:br>
            <a:br>
              <a:rPr lang="nb-NO" sz="1100" dirty="0"/>
            </a:br>
            <a:r>
              <a:rPr lang="nb-NO" sz="2800" dirty="0"/>
              <a:t>A </a:t>
            </a:r>
            <a:r>
              <a:rPr lang="nb-NO" sz="2800" dirty="0" err="1"/>
              <a:t>short</a:t>
            </a:r>
            <a:r>
              <a:rPr lang="nb-NO" sz="2800" dirty="0"/>
              <a:t> </a:t>
            </a:r>
            <a:r>
              <a:rPr lang="nb-NO" sz="2800" dirty="0" err="1"/>
              <a:t>tutorial</a:t>
            </a:r>
            <a:endParaRPr lang="en-GB" sz="360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05C8DA-B854-4B41-A983-45D08C4819C0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195412" y="2567242"/>
            <a:ext cx="3590880" cy="576062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nb-NO" sz="2000" b="1" dirty="0"/>
              <a:t>Pierre Lison</a:t>
            </a:r>
          </a:p>
          <a:p>
            <a:pPr marL="0" indent="0">
              <a:spcBef>
                <a:spcPts val="0"/>
              </a:spcBef>
              <a:buNone/>
            </a:pPr>
            <a:r>
              <a:rPr lang="nb-NO" sz="2000" dirty="0">
                <a:hlinkClick r:id="rId2"/>
              </a:rPr>
              <a:t>plison@nr.no</a:t>
            </a:r>
            <a:r>
              <a:rPr lang="nb-NO" sz="2000" dirty="0"/>
              <a:t> </a:t>
            </a:r>
            <a:endParaRPr lang="en-GB" sz="2000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291AAA4-FDC7-4B4E-A7DA-2B4619D098C1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188639" y="3553206"/>
            <a:ext cx="3475733" cy="1468374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nb-NO" sz="2000" dirty="0" err="1"/>
              <a:t>Dagstuhl</a:t>
            </a:r>
            <a:r>
              <a:rPr lang="nb-NO" sz="2000" dirty="0"/>
              <a:t> seminar on  </a:t>
            </a:r>
            <a:r>
              <a:rPr lang="nb-NO" sz="2000" dirty="0" err="1"/>
              <a:t>Privacy</a:t>
            </a:r>
            <a:r>
              <a:rPr lang="nb-NO" sz="2000" dirty="0"/>
              <a:t> in Speech and Language Technology</a:t>
            </a:r>
          </a:p>
          <a:p>
            <a:pPr marL="0" indent="0">
              <a:spcBef>
                <a:spcPts val="0"/>
              </a:spcBef>
              <a:buNone/>
            </a:pPr>
            <a:endParaRPr lang="nb-NO" sz="1000" dirty="0"/>
          </a:p>
          <a:p>
            <a:pPr marL="0" indent="0">
              <a:spcBef>
                <a:spcPts val="0"/>
              </a:spcBef>
              <a:buNone/>
            </a:pPr>
            <a:r>
              <a:rPr lang="nb-NO" sz="2000" dirty="0"/>
              <a:t>August 22, 2022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3865834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6EDDBB9-ED27-EB48-91D1-738B9DC69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Open </a:t>
            </a:r>
            <a:r>
              <a:rPr lang="nb-NO" dirty="0" err="1"/>
              <a:t>challenges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1DE0809-A62A-F348-8DE3-6991777E3E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nb-NO" b="1" dirty="0" err="1"/>
              <a:t>Semantic</a:t>
            </a:r>
            <a:r>
              <a:rPr lang="nb-NO" b="1" dirty="0"/>
              <a:t> </a:t>
            </a:r>
            <a:r>
              <a:rPr lang="nb-NO" b="1" dirty="0" err="1"/>
              <a:t>inferences</a:t>
            </a:r>
            <a:r>
              <a:rPr lang="nb-NO" dirty="0"/>
              <a:t>: </a:t>
            </a:r>
            <a:r>
              <a:rPr lang="nb-NO" sz="2200" dirty="0" err="1"/>
              <a:t>how</a:t>
            </a:r>
            <a:r>
              <a:rPr lang="nb-NO" sz="2200" dirty="0"/>
              <a:t> to </a:t>
            </a:r>
            <a:r>
              <a:rPr lang="nb-NO" sz="2200" dirty="0" err="1"/>
              <a:t>model</a:t>
            </a:r>
            <a:r>
              <a:rPr lang="nb-NO" sz="2200" dirty="0"/>
              <a:t> </a:t>
            </a:r>
            <a:r>
              <a:rPr lang="nb-NO" sz="2200" dirty="0" err="1"/>
              <a:t>the</a:t>
            </a:r>
            <a:r>
              <a:rPr lang="nb-NO" sz="2200" dirty="0"/>
              <a:t> </a:t>
            </a:r>
            <a:r>
              <a:rPr lang="nb-NO" sz="2200" i="1" dirty="0" err="1"/>
              <a:t>adversary</a:t>
            </a:r>
            <a:r>
              <a:rPr lang="nb-NO" sz="2200" dirty="0"/>
              <a:t> and </a:t>
            </a:r>
            <a:r>
              <a:rPr lang="nb-NO" sz="2200" dirty="0" err="1"/>
              <a:t>their</a:t>
            </a:r>
            <a:r>
              <a:rPr lang="nb-NO" sz="2200" dirty="0"/>
              <a:t> </a:t>
            </a:r>
            <a:r>
              <a:rPr lang="nb-NO" sz="2200" i="1" dirty="0" err="1"/>
              <a:t>background</a:t>
            </a:r>
            <a:r>
              <a:rPr lang="nb-NO" sz="2200" i="1" dirty="0"/>
              <a:t> </a:t>
            </a:r>
            <a:r>
              <a:rPr lang="nb-NO" sz="2200" i="1" dirty="0" err="1"/>
              <a:t>knowledge</a:t>
            </a:r>
            <a:r>
              <a:rPr lang="nb-NO" sz="2200" dirty="0"/>
              <a:t>?</a:t>
            </a:r>
          </a:p>
          <a:p>
            <a:pPr marL="457200" indent="-457200">
              <a:buFont typeface="+mj-lt"/>
              <a:buAutoNum type="arabicPeriod"/>
            </a:pPr>
            <a:r>
              <a:rPr lang="nb-NO" b="1" dirty="0" err="1"/>
              <a:t>Masking</a:t>
            </a:r>
            <a:r>
              <a:rPr lang="nb-NO" dirty="0"/>
              <a:t>: </a:t>
            </a:r>
            <a:r>
              <a:rPr lang="nb-NO" sz="2200" dirty="0" err="1"/>
              <a:t>how</a:t>
            </a:r>
            <a:r>
              <a:rPr lang="nb-NO" sz="2200" dirty="0"/>
              <a:t> to best </a:t>
            </a:r>
            <a:r>
              <a:rPr lang="nb-NO" sz="2200" i="1" dirty="0" err="1"/>
              <a:t>edit</a:t>
            </a:r>
            <a:r>
              <a:rPr lang="nb-NO" sz="2200" dirty="0"/>
              <a:t> </a:t>
            </a:r>
            <a:r>
              <a:rPr lang="nb-NO" sz="2200" dirty="0" err="1"/>
              <a:t>the</a:t>
            </a:r>
            <a:r>
              <a:rPr lang="nb-NO" sz="2200" dirty="0"/>
              <a:t> </a:t>
            </a:r>
            <a:r>
              <a:rPr lang="nb-NO" sz="2200" dirty="0" err="1"/>
              <a:t>text</a:t>
            </a:r>
            <a:r>
              <a:rPr lang="nb-NO" sz="2200" dirty="0"/>
              <a:t>?  </a:t>
            </a:r>
            <a:r>
              <a:rPr lang="nb-NO" dirty="0"/>
              <a:t>         </a:t>
            </a:r>
            <a:r>
              <a:rPr lang="nb-NO" sz="2000" dirty="0"/>
              <a:t>(e.g. </a:t>
            </a:r>
            <a:r>
              <a:rPr lang="nb-NO" sz="2000" dirty="0" err="1"/>
              <a:t>replace</a:t>
            </a:r>
            <a:r>
              <a:rPr lang="nb-NO" sz="2000" dirty="0"/>
              <a:t> «St </a:t>
            </a:r>
            <a:r>
              <a:rPr lang="nb-NO" sz="2000" dirty="0" err="1"/>
              <a:t>Wendel</a:t>
            </a:r>
            <a:r>
              <a:rPr lang="nb-NO" sz="2000" dirty="0"/>
              <a:t>» by «[</a:t>
            </a:r>
            <a:r>
              <a:rPr lang="nb-NO" sz="2000" dirty="0" err="1"/>
              <a:t>place</a:t>
            </a:r>
            <a:r>
              <a:rPr lang="nb-NO" sz="2000" dirty="0"/>
              <a:t> in Germany]»)</a:t>
            </a:r>
          </a:p>
          <a:p>
            <a:pPr marL="457200" indent="-457200">
              <a:buFont typeface="+mj-lt"/>
              <a:buAutoNum type="arabicPeriod"/>
            </a:pPr>
            <a:r>
              <a:rPr lang="nb-NO" b="1" dirty="0"/>
              <a:t>Evaluation</a:t>
            </a:r>
            <a:r>
              <a:rPr lang="nb-NO" dirty="0"/>
              <a:t>: </a:t>
            </a:r>
            <a:r>
              <a:rPr lang="nb-NO" sz="2200" dirty="0" err="1"/>
              <a:t>how</a:t>
            </a:r>
            <a:r>
              <a:rPr lang="nb-NO" sz="2200" dirty="0"/>
              <a:t> to </a:t>
            </a:r>
            <a:r>
              <a:rPr lang="nb-NO" sz="2200" dirty="0" err="1"/>
              <a:t>measure</a:t>
            </a:r>
            <a:r>
              <a:rPr lang="nb-NO" sz="2200" dirty="0"/>
              <a:t>                        </a:t>
            </a:r>
            <a:r>
              <a:rPr lang="nb-NO" sz="2200" dirty="0" err="1"/>
              <a:t>the</a:t>
            </a:r>
            <a:r>
              <a:rPr lang="nb-NO" sz="2200" i="1" dirty="0"/>
              <a:t> </a:t>
            </a:r>
            <a:r>
              <a:rPr lang="nb-NO" sz="2200" i="1" dirty="0" err="1"/>
              <a:t>quality</a:t>
            </a:r>
            <a:r>
              <a:rPr lang="nb-NO" sz="2200" i="1" dirty="0"/>
              <a:t> </a:t>
            </a:r>
            <a:r>
              <a:rPr lang="nb-NO" sz="2200" i="1" dirty="0" err="1"/>
              <a:t>of</a:t>
            </a:r>
            <a:r>
              <a:rPr lang="nb-NO" sz="2200" i="1" dirty="0"/>
              <a:t> </a:t>
            </a:r>
            <a:r>
              <a:rPr lang="nb-NO" sz="2200" i="1" dirty="0" err="1"/>
              <a:t>text</a:t>
            </a:r>
            <a:r>
              <a:rPr lang="nb-NO" sz="2200" i="1" dirty="0"/>
              <a:t> </a:t>
            </a:r>
            <a:r>
              <a:rPr lang="nb-NO" sz="2200" i="1" dirty="0" err="1"/>
              <a:t>sanitization</a:t>
            </a:r>
            <a:r>
              <a:rPr lang="nb-NO" sz="2200" dirty="0"/>
              <a:t>?</a:t>
            </a:r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41EDF639-877A-E14D-A651-DFD9FC921B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8655" y="3112310"/>
            <a:ext cx="1789926" cy="1789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27014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15E866-80A4-49A1-B71F-A24E414450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use cases</a:t>
            </a:r>
            <a:endParaRPr lang="nb-N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C519AA-B555-4C49-8492-F870C1C6F5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4775" y="1143000"/>
            <a:ext cx="6480718" cy="3869267"/>
          </a:xfrm>
          <a:solidFill>
            <a:schemeClr val="bg1"/>
          </a:solidFill>
        </p:spPr>
        <p:txBody>
          <a:bodyPr/>
          <a:lstStyle/>
          <a:p>
            <a:r>
              <a:rPr lang="en-US" sz="2200" dirty="0"/>
              <a:t>Electronic patient records</a:t>
            </a:r>
          </a:p>
          <a:p>
            <a:pPr lvl="1"/>
            <a:r>
              <a:rPr lang="nb-NO" sz="1800" dirty="0" err="1"/>
              <a:t>Notably</a:t>
            </a:r>
            <a:r>
              <a:rPr lang="nb-NO" sz="1800" dirty="0"/>
              <a:t> </a:t>
            </a:r>
            <a:r>
              <a:rPr lang="nb-NO" sz="1800" dirty="0" err="1"/>
              <a:t>the</a:t>
            </a:r>
            <a:r>
              <a:rPr lang="nb-NO" sz="1800" dirty="0"/>
              <a:t> </a:t>
            </a:r>
            <a:r>
              <a:rPr lang="en-GB" sz="1800" i="1" dirty="0"/>
              <a:t>2014 i2b2/</a:t>
            </a:r>
            <a:r>
              <a:rPr lang="en-GB" sz="1800" i="1" dirty="0" err="1"/>
              <a:t>UTHealth</a:t>
            </a:r>
            <a:r>
              <a:rPr lang="en-GB" sz="1800" i="1" dirty="0"/>
              <a:t> shared task </a:t>
            </a:r>
            <a:r>
              <a:rPr lang="en-GB" sz="1800" dirty="0"/>
              <a:t>(diabetic patient records) &amp; the </a:t>
            </a:r>
            <a:r>
              <a:rPr lang="en-GB" sz="1800" i="1" dirty="0"/>
              <a:t>2016 CEGS –NGRID shared task</a:t>
            </a:r>
            <a:r>
              <a:rPr lang="en-GB" sz="1800" dirty="0"/>
              <a:t> (psychiatric intake)</a:t>
            </a:r>
            <a:endParaRPr lang="en-US" sz="1800" dirty="0"/>
          </a:p>
          <a:p>
            <a:pPr>
              <a:spcBef>
                <a:spcPts val="600"/>
              </a:spcBef>
            </a:pPr>
            <a:endParaRPr lang="en-US" sz="1100" dirty="0"/>
          </a:p>
          <a:p>
            <a:pPr>
              <a:spcBef>
                <a:spcPts val="600"/>
              </a:spcBef>
            </a:pPr>
            <a:r>
              <a:rPr lang="en-US" sz="2200" dirty="0"/>
              <a:t>Court cases</a:t>
            </a:r>
          </a:p>
          <a:p>
            <a:pPr lvl="1"/>
            <a:r>
              <a:rPr lang="en-US" sz="1800" dirty="0"/>
              <a:t>See our recently released Text Anonymization Benchmark (TAB), based on ECHR judgments</a:t>
            </a:r>
          </a:p>
          <a:p>
            <a:pPr marL="474610" lvl="1" indent="0">
              <a:spcBef>
                <a:spcPts val="0"/>
              </a:spcBef>
              <a:buNone/>
            </a:pPr>
            <a:r>
              <a:rPr lang="en-US" sz="2000" dirty="0"/>
              <a:t> </a:t>
            </a:r>
            <a:endParaRPr lang="en-US" sz="1200" dirty="0"/>
          </a:p>
          <a:p>
            <a:pPr>
              <a:spcBef>
                <a:spcPts val="600"/>
              </a:spcBef>
            </a:pPr>
            <a:r>
              <a:rPr lang="en-US" sz="2200" dirty="0"/>
              <a:t>Research materials in social science    (interview transcripts etc.)</a:t>
            </a:r>
          </a:p>
          <a:p>
            <a:endParaRPr lang="nb-NO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264D5BE-8B2A-4F45-ABCC-92DDF2D9C598}"/>
              </a:ext>
            </a:extLst>
          </p:cNvPr>
          <p:cNvSpPr txBox="1"/>
          <p:nvPr/>
        </p:nvSpPr>
        <p:spPr>
          <a:xfrm>
            <a:off x="1070276" y="2416553"/>
            <a:ext cx="4785176" cy="3003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1600"/>
              </a:lnSpc>
            </a:pPr>
            <a:r>
              <a:rPr lang="en-GB" sz="1600" dirty="0">
                <a:solidFill>
                  <a:srgbClr val="C00000"/>
                </a:solidFill>
              </a:rPr>
              <a:t>Stubbs and </a:t>
            </a:r>
            <a:r>
              <a:rPr lang="en-GB" sz="1600" dirty="0" err="1">
                <a:solidFill>
                  <a:srgbClr val="C00000"/>
                </a:solidFill>
              </a:rPr>
              <a:t>Uzuner</a:t>
            </a:r>
            <a:r>
              <a:rPr lang="en-GB" sz="1600" dirty="0">
                <a:solidFill>
                  <a:srgbClr val="C00000"/>
                </a:solidFill>
              </a:rPr>
              <a:t> (2015), Stubbs et al. (2017)</a:t>
            </a:r>
          </a:p>
        </p:txBody>
      </p:sp>
      <p:pic>
        <p:nvPicPr>
          <p:cNvPr id="5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id="{DF6A3FAC-1106-44F6-8E8A-984545EC07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8400" y="242488"/>
            <a:ext cx="1588646" cy="130678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5D404B4-F602-49C4-AEB8-9869C4193075}"/>
              </a:ext>
            </a:extLst>
          </p:cNvPr>
          <p:cNvSpPr txBox="1"/>
          <p:nvPr/>
        </p:nvSpPr>
        <p:spPr>
          <a:xfrm>
            <a:off x="1070276" y="3732335"/>
            <a:ext cx="4785176" cy="3003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1600"/>
              </a:lnSpc>
            </a:pPr>
            <a:r>
              <a:rPr lang="en-GB" sz="1600" dirty="0">
                <a:solidFill>
                  <a:srgbClr val="C00000"/>
                </a:solidFill>
              </a:rPr>
              <a:t>Pilán et al (2022), to appear in CL</a:t>
            </a:r>
          </a:p>
        </p:txBody>
      </p:sp>
    </p:spTree>
    <p:extLst>
      <p:ext uri="{BB962C8B-B14F-4D97-AF65-F5344CB8AC3E}">
        <p14:creationId xmlns:p14="http://schemas.microsoft.com/office/powerpoint/2010/main" val="11870572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C3A01C-21B2-4767-96BE-C734BED6C9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key problems</a:t>
            </a:r>
            <a:endParaRPr lang="nb-N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52AF38-E95F-4B02-9E92-0254F0A06D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827" y="1061724"/>
            <a:ext cx="6574531" cy="3977636"/>
          </a:xfrm>
          <a:solidFill>
            <a:schemeClr val="bg1"/>
          </a:solidFill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1800" b="1" dirty="0"/>
              <a:t>Text sanitization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600" i="1" dirty="0"/>
              <a:t>       Editing a text document to mask personal information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i="1" dirty="0"/>
              <a:t>      (while retaining the rest of the content)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1800" b="1" dirty="0"/>
              <a:t>Text obfuscation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600" i="1" dirty="0"/>
              <a:t>       Transforming a document to conceal some sensitive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i="1" dirty="0"/>
              <a:t>       demographic attributes (e.g., gender, ethnicity)</a:t>
            </a:r>
            <a:endParaRPr lang="en-US" sz="1400" i="1" dirty="0"/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1800" b="1" dirty="0"/>
              <a:t>Synthetic text generation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600" i="1" dirty="0"/>
              <a:t>       Generating new documents as “close” as possible to the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i="1" dirty="0"/>
              <a:t>       original ones (but with fictive personal data)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1800" b="1" dirty="0"/>
              <a:t>Training of privacy-preserving NLP models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600" i="1" dirty="0"/>
              <a:t>        Learning machine learning models or latent vector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i="1" dirty="0"/>
              <a:t>        representations with privacy guarantees </a:t>
            </a:r>
          </a:p>
          <a:p>
            <a:pPr marL="457200" indent="-457200">
              <a:buFont typeface="+mj-lt"/>
              <a:buAutoNum type="arabicPeriod"/>
            </a:pPr>
            <a:endParaRPr lang="nb-NO" sz="1800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164BA2FB-0F59-4086-9E96-BF5AC40D4D10}"/>
              </a:ext>
            </a:extLst>
          </p:cNvPr>
          <p:cNvSpPr/>
          <p:nvPr/>
        </p:nvSpPr>
        <p:spPr>
          <a:xfrm>
            <a:off x="358987" y="1964267"/>
            <a:ext cx="5424979" cy="3075093"/>
          </a:xfrm>
          <a:prstGeom prst="roundRect">
            <a:avLst/>
          </a:prstGeom>
          <a:solidFill>
            <a:schemeClr val="tx2">
              <a:lumMod val="20000"/>
              <a:lumOff val="80000"/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4733562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4E05C3-DA44-405E-BDAB-E67A5D6A88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/>
              <a:t>Obfuscation</a:t>
            </a:r>
            <a:r>
              <a:rPr lang="nb-NO" dirty="0"/>
              <a:t> </a:t>
            </a:r>
            <a:r>
              <a:rPr lang="nb-NO" dirty="0" err="1"/>
              <a:t>methods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D22267-65A1-4C75-8556-5C0A56DE4B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b="1" dirty="0" err="1"/>
              <a:t>Task</a:t>
            </a:r>
            <a:r>
              <a:rPr lang="nb-NO" dirty="0"/>
              <a:t>: </a:t>
            </a:r>
            <a:r>
              <a:rPr lang="nb-NO" dirty="0" err="1"/>
              <a:t>conceal</a:t>
            </a:r>
            <a:r>
              <a:rPr lang="nb-NO" dirty="0"/>
              <a:t> </a:t>
            </a:r>
            <a:r>
              <a:rPr lang="nb-NO" dirty="0" err="1"/>
              <a:t>some</a:t>
            </a:r>
            <a:r>
              <a:rPr lang="nb-NO" dirty="0"/>
              <a:t> sensitive personal </a:t>
            </a:r>
            <a:r>
              <a:rPr lang="nb-NO" dirty="0" err="1"/>
              <a:t>attributes</a:t>
            </a:r>
            <a:r>
              <a:rPr lang="nb-NO" dirty="0"/>
              <a:t> (</a:t>
            </a:r>
            <a:r>
              <a:rPr lang="nb-NO" dirty="0" err="1"/>
              <a:t>gender</a:t>
            </a:r>
            <a:r>
              <a:rPr lang="nb-NO" dirty="0"/>
              <a:t>, </a:t>
            </a:r>
            <a:r>
              <a:rPr lang="nb-NO" dirty="0" err="1"/>
              <a:t>ethnicity</a:t>
            </a:r>
            <a:r>
              <a:rPr lang="nb-NO" dirty="0"/>
              <a:t>, </a:t>
            </a:r>
            <a:r>
              <a:rPr lang="nb-NO" dirty="0" err="1"/>
              <a:t>sexual</a:t>
            </a:r>
            <a:r>
              <a:rPr lang="nb-NO" dirty="0"/>
              <a:t> </a:t>
            </a:r>
            <a:r>
              <a:rPr lang="nb-NO" dirty="0" err="1"/>
              <a:t>orientation</a:t>
            </a:r>
            <a:r>
              <a:rPr lang="nb-NO" dirty="0"/>
              <a:t>, etc.)</a:t>
            </a:r>
          </a:p>
          <a:p>
            <a:pPr lvl="1"/>
            <a:r>
              <a:rPr lang="nb-NO" dirty="0" err="1"/>
              <a:t>Either</a:t>
            </a:r>
            <a:r>
              <a:rPr lang="nb-NO" dirty="0"/>
              <a:t> from </a:t>
            </a:r>
            <a:r>
              <a:rPr lang="nb-NO" dirty="0" err="1"/>
              <a:t>the</a:t>
            </a:r>
            <a:r>
              <a:rPr lang="nb-NO" dirty="0"/>
              <a:t> </a:t>
            </a:r>
            <a:r>
              <a:rPr lang="nb-NO" dirty="0" err="1"/>
              <a:t>text</a:t>
            </a:r>
            <a:r>
              <a:rPr lang="nb-NO" dirty="0"/>
              <a:t> </a:t>
            </a:r>
            <a:r>
              <a:rPr lang="nb-NO" dirty="0" err="1"/>
              <a:t>itself</a:t>
            </a:r>
            <a:r>
              <a:rPr lang="nb-NO" dirty="0"/>
              <a:t>, or from </a:t>
            </a:r>
            <a:r>
              <a:rPr lang="nb-NO" i="1" dirty="0"/>
              <a:t>latent </a:t>
            </a:r>
            <a:r>
              <a:rPr lang="nb-NO" i="1" dirty="0" err="1"/>
              <a:t>representations</a:t>
            </a:r>
            <a:r>
              <a:rPr lang="nb-NO" dirty="0"/>
              <a:t> </a:t>
            </a:r>
            <a:r>
              <a:rPr lang="nb-NO" dirty="0" err="1"/>
              <a:t>derived</a:t>
            </a:r>
            <a:r>
              <a:rPr lang="nb-NO" dirty="0"/>
              <a:t> from it</a:t>
            </a:r>
          </a:p>
          <a:p>
            <a:pPr lvl="1"/>
            <a:r>
              <a:rPr lang="nb-NO" dirty="0" err="1"/>
              <a:t>Lexical</a:t>
            </a:r>
            <a:r>
              <a:rPr lang="nb-NO" dirty="0"/>
              <a:t> </a:t>
            </a:r>
            <a:r>
              <a:rPr lang="nb-NO" dirty="0" err="1"/>
              <a:t>substitution</a:t>
            </a:r>
            <a:r>
              <a:rPr lang="nb-NO" dirty="0"/>
              <a:t>                           </a:t>
            </a:r>
            <a:r>
              <a:rPr lang="nb-NO" dirty="0" err="1"/>
              <a:t>adversarial</a:t>
            </a:r>
            <a:r>
              <a:rPr lang="nb-NO" dirty="0"/>
              <a:t> </a:t>
            </a:r>
            <a:r>
              <a:rPr lang="nb-NO" dirty="0" err="1"/>
              <a:t>learning</a:t>
            </a:r>
            <a:r>
              <a:rPr lang="nb-NO" dirty="0"/>
              <a:t>                             </a:t>
            </a:r>
            <a:r>
              <a:rPr lang="nb-NO" dirty="0" err="1"/>
              <a:t>reinforcement</a:t>
            </a:r>
            <a:r>
              <a:rPr lang="nb-NO" dirty="0"/>
              <a:t> </a:t>
            </a:r>
            <a:r>
              <a:rPr lang="nb-NO" dirty="0" err="1"/>
              <a:t>learning</a:t>
            </a:r>
            <a:r>
              <a:rPr lang="nb-NO" dirty="0"/>
              <a:t>                          </a:t>
            </a:r>
            <a:r>
              <a:rPr lang="nb-NO" dirty="0" err="1"/>
              <a:t>encryption</a:t>
            </a:r>
            <a:endParaRPr lang="nb-NO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13B1367-A120-483F-AC28-95241DAAB3EF}"/>
              </a:ext>
            </a:extLst>
          </p:cNvPr>
          <p:cNvSpPr txBox="1"/>
          <p:nvPr/>
        </p:nvSpPr>
        <p:spPr>
          <a:xfrm>
            <a:off x="4217068" y="4175808"/>
            <a:ext cx="31278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Mosallanezhad et al. (2019)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39D9DD8-D02E-44BA-923E-AB296A6062E6}"/>
              </a:ext>
            </a:extLst>
          </p:cNvPr>
          <p:cNvSpPr txBox="1"/>
          <p:nvPr/>
        </p:nvSpPr>
        <p:spPr>
          <a:xfrm>
            <a:off x="4235116" y="3422269"/>
            <a:ext cx="31278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Elazar and Goldberg (2018)</a:t>
            </a:r>
          </a:p>
          <a:p>
            <a:r>
              <a:rPr lang="en-GB" sz="160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Friedrich et al (2019)</a:t>
            </a:r>
          </a:p>
          <a:p>
            <a:r>
              <a:rPr lang="en-GB" sz="160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Xu et al. (2019)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B1BBD63-601F-456E-AFE6-0BBDEC92198B}"/>
              </a:ext>
            </a:extLst>
          </p:cNvPr>
          <p:cNvSpPr txBox="1"/>
          <p:nvPr/>
        </p:nvSpPr>
        <p:spPr>
          <a:xfrm>
            <a:off x="4241132" y="3063235"/>
            <a:ext cx="384787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60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Reddy and Knight (2016)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99ECD7B-A212-45A7-9BD8-EECBAD56E3E5}"/>
              </a:ext>
            </a:extLst>
          </p:cNvPr>
          <p:cNvSpPr txBox="1"/>
          <p:nvPr/>
        </p:nvSpPr>
        <p:spPr>
          <a:xfrm>
            <a:off x="4235116" y="4491302"/>
            <a:ext cx="431052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60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Huang et al., 2020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EA302304-1E71-4CC0-9CFF-9F729AFD5702}"/>
              </a:ext>
            </a:extLst>
          </p:cNvPr>
          <p:cNvCxnSpPr>
            <a:endCxn id="10" idx="1"/>
          </p:cNvCxnSpPr>
          <p:nvPr/>
        </p:nvCxnSpPr>
        <p:spPr>
          <a:xfrm>
            <a:off x="3639553" y="3232512"/>
            <a:ext cx="601579" cy="0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15BC77C7-367E-4B73-A80B-79C2A6831E79}"/>
              </a:ext>
            </a:extLst>
          </p:cNvPr>
          <p:cNvCxnSpPr>
            <a:cxnSpLocks/>
          </p:cNvCxnSpPr>
          <p:nvPr/>
        </p:nvCxnSpPr>
        <p:spPr>
          <a:xfrm>
            <a:off x="3988468" y="4046324"/>
            <a:ext cx="270711" cy="212443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573202AA-C042-4DD2-9987-B8D9AD64B2F2}"/>
              </a:ext>
            </a:extLst>
          </p:cNvPr>
          <p:cNvCxnSpPr>
            <a:cxnSpLocks/>
            <a:endCxn id="12" idx="1"/>
          </p:cNvCxnSpPr>
          <p:nvPr/>
        </p:nvCxnSpPr>
        <p:spPr>
          <a:xfrm>
            <a:off x="2568742" y="4301699"/>
            <a:ext cx="1666374" cy="358880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B6EF1259-9BA1-4CF5-89D6-65A538B3CA1B}"/>
              </a:ext>
            </a:extLst>
          </p:cNvPr>
          <p:cNvCxnSpPr/>
          <p:nvPr/>
        </p:nvCxnSpPr>
        <p:spPr>
          <a:xfrm>
            <a:off x="3639553" y="3577417"/>
            <a:ext cx="601579" cy="0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64165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écrire à La Plume Banque d'images et photos libres de droit - iStock">
            <a:extLst>
              <a:ext uri="{FF2B5EF4-FFF2-40B4-BE49-F238E27FC236}">
                <a16:creationId xmlns:a16="http://schemas.microsoft.com/office/drawing/2014/main" id="{9A3469AE-49E9-4C9A-962C-92C4BEEAF67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700" t="20505" r="27472" b="19822"/>
          <a:stretch/>
        </p:blipFill>
        <p:spPr bwMode="auto">
          <a:xfrm>
            <a:off x="4810953" y="95013"/>
            <a:ext cx="1982701" cy="2072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430632B-5997-4302-B9ED-E57B34CCDA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Obfuscation methods</a:t>
            </a:r>
            <a:endParaRPr lang="nb-N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5187FB-0E00-4B2D-A396-AFCAC90D92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related problem is to conceal                                           the identify of the </a:t>
            </a:r>
            <a:r>
              <a:rPr lang="en-US" i="1" dirty="0"/>
              <a:t>author</a:t>
            </a:r>
            <a:r>
              <a:rPr lang="en-US" dirty="0"/>
              <a:t> of a                      given text</a:t>
            </a:r>
          </a:p>
          <a:p>
            <a:pPr marL="474610" lvl="1" indent="0">
              <a:buNone/>
            </a:pPr>
            <a:r>
              <a:rPr lang="en-US" sz="2100" dirty="0"/>
              <a:t>= Transform the text (or its latent representation) to prevent authorship attribution based on linguistic and stylistic properties</a:t>
            </a:r>
          </a:p>
          <a:p>
            <a:r>
              <a:rPr lang="en-US" dirty="0"/>
              <a:t>Possible approaches:</a:t>
            </a:r>
          </a:p>
          <a:p>
            <a:pPr lvl="1"/>
            <a:r>
              <a:rPr lang="en-US" sz="2100" dirty="0"/>
              <a:t>Constrain the embeddings</a:t>
            </a:r>
          </a:p>
          <a:p>
            <a:pPr lvl="1"/>
            <a:r>
              <a:rPr lang="en-US" sz="2100" dirty="0"/>
              <a:t>Or add differentially-private noise</a:t>
            </a:r>
          </a:p>
          <a:p>
            <a:endParaRPr lang="nb-NO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94602F2-01B2-4BB1-B7AB-9C9677B8ACFB}"/>
              </a:ext>
            </a:extLst>
          </p:cNvPr>
          <p:cNvSpPr txBox="1"/>
          <p:nvPr/>
        </p:nvSpPr>
        <p:spPr>
          <a:xfrm>
            <a:off x="1191490" y="4616440"/>
            <a:ext cx="436418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b-NO" dirty="0">
                <a:solidFill>
                  <a:srgbClr val="C00000"/>
                </a:solidFill>
              </a:rPr>
              <a:t>[Fernandes et al 2019; Feyisetan et al 2019]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2CE7E96-1F02-444F-9E01-686B6665BA57}"/>
              </a:ext>
            </a:extLst>
          </p:cNvPr>
          <p:cNvSpPr txBox="1"/>
          <p:nvPr/>
        </p:nvSpPr>
        <p:spPr>
          <a:xfrm>
            <a:off x="4315690" y="3919744"/>
            <a:ext cx="329738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b-NO" dirty="0">
                <a:solidFill>
                  <a:srgbClr val="C00000"/>
                </a:solidFill>
              </a:rPr>
              <a:t>[Li, Baldwin &amp; </a:t>
            </a:r>
            <a:r>
              <a:rPr lang="nb-NO" dirty="0" err="1">
                <a:solidFill>
                  <a:srgbClr val="C00000"/>
                </a:solidFill>
              </a:rPr>
              <a:t>Cohn</a:t>
            </a:r>
            <a:r>
              <a:rPr lang="nb-NO" dirty="0">
                <a:solidFill>
                  <a:srgbClr val="C00000"/>
                </a:solidFill>
              </a:rPr>
              <a:t> 2018]</a:t>
            </a:r>
          </a:p>
        </p:txBody>
      </p:sp>
    </p:spTree>
    <p:extLst>
      <p:ext uri="{BB962C8B-B14F-4D97-AF65-F5344CB8AC3E}">
        <p14:creationId xmlns:p14="http://schemas.microsoft.com/office/powerpoint/2010/main" val="1283416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4A4309-3E95-469D-B19D-5F8B8F28FA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Text rewriting &amp; synthesis</a:t>
            </a:r>
            <a:endParaRPr lang="nb-N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B747C6-EC11-4715-94BD-713F9AB1B9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Task</a:t>
            </a:r>
            <a:r>
              <a:rPr lang="en-US" dirty="0"/>
              <a:t>: transform texts (or latent representations of those texts) to </a:t>
            </a:r>
            <a:r>
              <a:rPr lang="en-US"/>
              <a:t>satisfy    a </a:t>
            </a:r>
            <a:r>
              <a:rPr lang="en-US" dirty="0"/>
              <a:t>privacy guarantee</a:t>
            </a:r>
          </a:p>
          <a:p>
            <a:pPr lvl="1"/>
            <a:r>
              <a:rPr lang="en-US" dirty="0"/>
              <a:t>Often based on differential privacy</a:t>
            </a:r>
          </a:p>
          <a:p>
            <a:r>
              <a:rPr lang="en-US" dirty="0"/>
              <a:t>While simultaneously seeking to preserve as much semantic quality as possible</a:t>
            </a:r>
          </a:p>
          <a:p>
            <a:pPr lvl="1"/>
            <a:r>
              <a:rPr lang="en-US" dirty="0"/>
              <a:t>As measured by e.g. performance on downstream tasks </a:t>
            </a:r>
          </a:p>
          <a:p>
            <a:endParaRPr lang="nb-NO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5584D5D-67B7-44E6-923A-3DD1CAE1C881}"/>
              </a:ext>
            </a:extLst>
          </p:cNvPr>
          <p:cNvSpPr txBox="1"/>
          <p:nvPr/>
        </p:nvSpPr>
        <p:spPr>
          <a:xfrm>
            <a:off x="1620983" y="4578927"/>
            <a:ext cx="49860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[Xu et al, 2019, </a:t>
            </a:r>
            <a:r>
              <a:rPr lang="en-US" dirty="0" err="1">
                <a:solidFill>
                  <a:srgbClr val="C00000"/>
                </a:solidFill>
              </a:rPr>
              <a:t>Kirshna</a:t>
            </a:r>
            <a:r>
              <a:rPr lang="en-US" dirty="0">
                <a:solidFill>
                  <a:srgbClr val="C00000"/>
                </a:solidFill>
              </a:rPr>
              <a:t> et al, 2021, Habernal 2021] </a:t>
            </a:r>
            <a:endParaRPr lang="nb-NO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29845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DA1711-DE7D-4CFB-9EDD-07FB187A25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Training NLP models</a:t>
            </a:r>
            <a:endParaRPr lang="nb-N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93AA90-0BB6-4468-9C02-DD56221C5F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Large neural language models are trained on huge amounts of text data crawled from the web</a:t>
            </a:r>
          </a:p>
          <a:p>
            <a:pPr lvl="1"/>
            <a:r>
              <a:rPr lang="en-US" sz="2000" dirty="0"/>
              <a:t>… along with a lot of personal data obtained without consent, and difficult to curate</a:t>
            </a:r>
          </a:p>
          <a:p>
            <a:r>
              <a:rPr lang="en-US" sz="2000" dirty="0"/>
              <a:t>Those language models can be trained in a differentially private manner</a:t>
            </a:r>
          </a:p>
          <a:p>
            <a:pPr lvl="1"/>
            <a:r>
              <a:rPr lang="en-US" sz="2000" dirty="0"/>
              <a:t>E.g. by adding noise to the gradients (DP-SGD)</a:t>
            </a:r>
          </a:p>
          <a:p>
            <a:pPr lvl="1"/>
            <a:r>
              <a:rPr lang="en-US" sz="2000" dirty="0"/>
              <a:t>But often at the cost of performance drops and large computational overheads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C4972AC-9EDC-4007-B8C3-52CA7D8FA41F}"/>
              </a:ext>
            </a:extLst>
          </p:cNvPr>
          <p:cNvSpPr txBox="1"/>
          <p:nvPr/>
        </p:nvSpPr>
        <p:spPr>
          <a:xfrm>
            <a:off x="2309706" y="4420566"/>
            <a:ext cx="38675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err="1">
                <a:solidFill>
                  <a:srgbClr val="C00000"/>
                </a:solidFill>
              </a:rPr>
              <a:t>McMahan</a:t>
            </a:r>
            <a:r>
              <a:rPr lang="nb-NO" dirty="0">
                <a:solidFill>
                  <a:srgbClr val="C00000"/>
                </a:solidFill>
              </a:rPr>
              <a:t> et al (2017), Li et al (2021), </a:t>
            </a:r>
          </a:p>
          <a:p>
            <a:r>
              <a:rPr lang="nb-NO" dirty="0" err="1">
                <a:solidFill>
                  <a:srgbClr val="C00000"/>
                </a:solidFill>
              </a:rPr>
              <a:t>Ponomareva</a:t>
            </a:r>
            <a:r>
              <a:rPr lang="nb-NO" dirty="0">
                <a:solidFill>
                  <a:srgbClr val="C00000"/>
                </a:solidFill>
              </a:rPr>
              <a:t> et al (2022)</a:t>
            </a:r>
          </a:p>
        </p:txBody>
      </p:sp>
    </p:spTree>
    <p:extLst>
      <p:ext uri="{BB962C8B-B14F-4D97-AF65-F5344CB8AC3E}">
        <p14:creationId xmlns:p14="http://schemas.microsoft.com/office/powerpoint/2010/main" val="32928090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443F04-3E53-4F6E-A9E8-E639C61ABC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  <a:endParaRPr lang="nb-N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EAB241-AC1E-493C-ACED-ACC34936EB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7013" y="1021082"/>
            <a:ext cx="6480718" cy="3852422"/>
          </a:xfrm>
        </p:spPr>
        <p:txBody>
          <a:bodyPr/>
          <a:lstStyle/>
          <a:p>
            <a:r>
              <a:rPr lang="en-US" dirty="0"/>
              <a:t>Privacy-enhancing NLP is a rapidly growing field, with many problems that remain to be solved</a:t>
            </a:r>
            <a:endParaRPr lang="en-US" sz="100" dirty="0"/>
          </a:p>
          <a:p>
            <a:r>
              <a:rPr lang="en-US" dirty="0"/>
              <a:t>No “one-size fits all”: different use cases result in different design choices</a:t>
            </a:r>
          </a:p>
          <a:p>
            <a:pPr lvl="1"/>
            <a:r>
              <a:rPr lang="en-US" sz="2000" dirty="0"/>
              <a:t>Text sanitization: can only hide/generalize text spans, but not insert noise</a:t>
            </a:r>
          </a:p>
          <a:p>
            <a:pPr lvl="1"/>
            <a:r>
              <a:rPr lang="en-US" sz="2000" dirty="0"/>
              <a:t>While methods designed to “preprocess” text data before training a ML model should allow for larger transformations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87737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A07EA3-1F23-47F6-96CC-E200881F1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NLP and privacy</a:t>
            </a:r>
            <a:endParaRPr lang="nb-N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EE034D-215A-4E51-9654-4822CFE9F4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639" y="1143000"/>
            <a:ext cx="6412276" cy="3086099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Text documents often contain                         personal information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About the author of the text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About the persons mentioned/described in the text</a:t>
            </a:r>
          </a:p>
          <a:p>
            <a:pPr>
              <a:spcBef>
                <a:spcPts val="600"/>
              </a:spcBef>
            </a:pPr>
            <a:endParaRPr lang="en-US" sz="1400" dirty="0"/>
          </a:p>
          <a:p>
            <a:pPr marL="0" indent="0">
              <a:spcBef>
                <a:spcPts val="600"/>
              </a:spcBef>
              <a:buNone/>
            </a:pPr>
            <a:endParaRPr lang="en-US" sz="2000" dirty="0"/>
          </a:p>
          <a:p>
            <a:pPr marL="0" indent="0">
              <a:spcBef>
                <a:spcPts val="600"/>
              </a:spcBef>
              <a:buNone/>
            </a:pPr>
            <a:endParaRPr lang="nb-NO" sz="20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0259F57-243F-47C6-96F1-31DC18A18B91}"/>
              </a:ext>
            </a:extLst>
          </p:cNvPr>
          <p:cNvSpPr/>
          <p:nvPr/>
        </p:nvSpPr>
        <p:spPr>
          <a:xfrm>
            <a:off x="101600" y="4420566"/>
            <a:ext cx="1219200" cy="56460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88268DD9-9776-4DD4-9574-881744707801}"/>
              </a:ext>
            </a:extLst>
          </p:cNvPr>
          <p:cNvGrpSpPr/>
          <p:nvPr/>
        </p:nvGrpSpPr>
        <p:grpSpPr>
          <a:xfrm>
            <a:off x="195412" y="2729653"/>
            <a:ext cx="6398730" cy="1951324"/>
            <a:chOff x="195412" y="2729653"/>
            <a:chExt cx="6398730" cy="1951324"/>
          </a:xfrm>
        </p:grpSpPr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50838793-E21C-4931-B14A-9776C6397B17}"/>
                </a:ext>
              </a:extLst>
            </p:cNvPr>
            <p:cNvCxnSpPr>
              <a:cxnSpLocks/>
            </p:cNvCxnSpPr>
            <p:nvPr/>
          </p:nvCxnSpPr>
          <p:spPr>
            <a:xfrm>
              <a:off x="3102187" y="2729653"/>
              <a:ext cx="0" cy="41588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Rectangle: Rounded Corners 8">
              <a:extLst>
                <a:ext uri="{FF2B5EF4-FFF2-40B4-BE49-F238E27FC236}">
                  <a16:creationId xmlns:a16="http://schemas.microsoft.com/office/drawing/2014/main" id="{50CD7FCC-9381-48BA-8D3C-2F53A9DF1B91}"/>
                </a:ext>
              </a:extLst>
            </p:cNvPr>
            <p:cNvSpPr/>
            <p:nvPr/>
          </p:nvSpPr>
          <p:spPr>
            <a:xfrm>
              <a:off x="195412" y="3222003"/>
              <a:ext cx="6252080" cy="1458974"/>
            </a:xfrm>
            <a:prstGeom prst="roundRect">
              <a:avLst/>
            </a:prstGeom>
            <a:solidFill>
              <a:schemeClr val="accent1">
                <a:alpha val="2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 dirty="0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6AEBA4F6-FCC9-44C8-AECD-E98ED246681F}"/>
                </a:ext>
              </a:extLst>
            </p:cNvPr>
            <p:cNvSpPr txBox="1"/>
            <p:nvPr/>
          </p:nvSpPr>
          <p:spPr>
            <a:xfrm>
              <a:off x="342060" y="3289771"/>
              <a:ext cx="6252082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/>
                <a:t>2 central questions for NLP practitioners: </a:t>
              </a:r>
            </a:p>
            <a:p>
              <a:pPr marL="285750" indent="-285750">
                <a:buFontTx/>
                <a:buChar char="-"/>
              </a:pPr>
              <a:r>
                <a:rPr lang="en-US" sz="2000" dirty="0"/>
                <a:t>How can we train more “privacy-aware” NLP models?</a:t>
              </a:r>
            </a:p>
            <a:p>
              <a:pPr marL="285750" indent="-285750">
                <a:buFontTx/>
                <a:buChar char="-"/>
              </a:pPr>
              <a:r>
                <a:rPr lang="en-US" sz="2000" dirty="0"/>
                <a:t>How can we use NLP to (automatically or semi-automatically) mask personal information from text?</a:t>
              </a:r>
              <a:endParaRPr lang="nb-NO" sz="2000" dirty="0"/>
            </a:p>
          </p:txBody>
        </p:sp>
      </p:grpSp>
      <p:pic>
        <p:nvPicPr>
          <p:cNvPr id="1028" name="Picture 4" descr="848 Personal Data Illustrations &amp; Clip Art - iStock">
            <a:extLst>
              <a:ext uri="{FF2B5EF4-FFF2-40B4-BE49-F238E27FC236}">
                <a16:creationId xmlns:a16="http://schemas.microsoft.com/office/drawing/2014/main" id="{B3F66C6C-09C1-47D7-8861-6C6B92470C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6521" y="422112"/>
            <a:ext cx="2187621" cy="1726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1489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BC1574-3686-4DC9-B9B0-A776F7D284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NLP and privacy</a:t>
            </a:r>
            <a:endParaRPr lang="nb-N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B918A4-492C-4E64-AA9F-D10E9C23A5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640" y="1143000"/>
            <a:ext cx="6340853" cy="3086099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sz="2200" dirty="0"/>
              <a:t>NLP is both a blessing and a                                    curse for privacy protection:</a:t>
            </a:r>
          </a:p>
          <a:p>
            <a:pPr lvl="1">
              <a:spcBef>
                <a:spcPts val="600"/>
              </a:spcBef>
            </a:pPr>
            <a:r>
              <a:rPr lang="en-US" sz="1800" dirty="0"/>
              <a:t>ML/NLP models can “leak” or be                                           employed to extract &amp; aggregate personal                            data on a large scale</a:t>
            </a:r>
          </a:p>
          <a:p>
            <a:pPr lvl="1">
              <a:spcBef>
                <a:spcPts val="600"/>
              </a:spcBef>
            </a:pPr>
            <a:r>
              <a:rPr lang="en-US" sz="1800" dirty="0"/>
              <a:t>But they can also be used to edit text documents   for </a:t>
            </a:r>
            <a:r>
              <a:rPr lang="en-US" sz="1800" i="1" dirty="0"/>
              <a:t>privacy-enhancing</a:t>
            </a:r>
            <a:r>
              <a:rPr lang="en-US" sz="1800" dirty="0"/>
              <a:t> purposes</a:t>
            </a:r>
          </a:p>
          <a:p>
            <a:pPr marL="0" indent="0">
              <a:spcBef>
                <a:spcPts val="600"/>
              </a:spcBef>
              <a:buNone/>
            </a:pPr>
            <a:endParaRPr lang="en-US" sz="700" dirty="0"/>
          </a:p>
          <a:p>
            <a:pPr>
              <a:spcBef>
                <a:spcPts val="600"/>
              </a:spcBef>
            </a:pPr>
            <a:r>
              <a:rPr lang="en-US" sz="2200" dirty="0"/>
              <a:t>Privacy is a relatively recent concern in NLP</a:t>
            </a:r>
          </a:p>
          <a:p>
            <a:pPr lvl="1">
              <a:spcBef>
                <a:spcPts val="600"/>
              </a:spcBef>
            </a:pPr>
            <a:r>
              <a:rPr lang="en-US" sz="1800" dirty="0"/>
              <a:t>Exception: the de-identification of patient records</a:t>
            </a:r>
            <a:endParaRPr lang="nb-NO" sz="1800" dirty="0"/>
          </a:p>
        </p:txBody>
      </p:sp>
      <p:pic>
        <p:nvPicPr>
          <p:cNvPr id="2054" name="Picture 6" descr="Data Mining and Analysis | Stanford Online">
            <a:extLst>
              <a:ext uri="{FF2B5EF4-FFF2-40B4-BE49-F238E27FC236}">
                <a16:creationId xmlns:a16="http://schemas.microsoft.com/office/drawing/2014/main" id="{4BE6300C-CD1F-49CE-978E-C5BA5AF1201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632" r="10341"/>
          <a:stretch/>
        </p:blipFill>
        <p:spPr bwMode="auto">
          <a:xfrm>
            <a:off x="4495118" y="370973"/>
            <a:ext cx="2174240" cy="18776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0739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C3A01C-21B2-4767-96BE-C734BED6C9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key problems</a:t>
            </a:r>
            <a:endParaRPr lang="nb-N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52AF38-E95F-4B02-9E92-0254F0A06D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827" y="1061724"/>
            <a:ext cx="6574531" cy="3977636"/>
          </a:xfrm>
          <a:solidFill>
            <a:schemeClr val="bg1"/>
          </a:solidFill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1800" b="1" dirty="0"/>
              <a:t>Text sanitization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600" i="1" dirty="0"/>
              <a:t>       Editing a text document to mask personal information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i="1" dirty="0"/>
              <a:t>      (while retaining the rest of the content)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1800" b="1" dirty="0"/>
              <a:t>Text obfuscation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600" i="1" dirty="0"/>
              <a:t>       Transforming a document to conceal some sensitive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i="1" dirty="0"/>
              <a:t>       demographic attributes (e.g., gender, ethnicity)</a:t>
            </a:r>
            <a:endParaRPr lang="en-US" sz="1400" i="1" dirty="0"/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1800" b="1" dirty="0"/>
              <a:t>Synthetic text generation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600" i="1" dirty="0"/>
              <a:t>       Generating new documents as “close” as possible to the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i="1" dirty="0"/>
              <a:t>       original ones (but with fictive personal data)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1800" b="1" dirty="0"/>
              <a:t>Training of privacy-preserving NLP models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600" i="1" dirty="0"/>
              <a:t>        Learning machine learning models or latent vector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i="1" dirty="0"/>
              <a:t>        representations with privacy guarantees </a:t>
            </a:r>
          </a:p>
          <a:p>
            <a:pPr marL="457200" indent="-457200">
              <a:buFont typeface="+mj-lt"/>
              <a:buAutoNum type="arabicPeriod"/>
            </a:pPr>
            <a:endParaRPr lang="nb-NO" sz="1800" dirty="0"/>
          </a:p>
        </p:txBody>
      </p:sp>
    </p:spTree>
    <p:extLst>
      <p:ext uri="{BB962C8B-B14F-4D97-AF65-F5344CB8AC3E}">
        <p14:creationId xmlns:p14="http://schemas.microsoft.com/office/powerpoint/2010/main" val="10263054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C3A01C-21B2-4767-96BE-C734BED6C9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key problems</a:t>
            </a:r>
            <a:endParaRPr lang="nb-N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52AF38-E95F-4B02-9E92-0254F0A06D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827" y="1061724"/>
            <a:ext cx="6574531" cy="3977636"/>
          </a:xfrm>
          <a:solidFill>
            <a:schemeClr val="bg1"/>
          </a:solidFill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1800" b="1" dirty="0"/>
              <a:t>Text sanitization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600" i="1" dirty="0"/>
              <a:t>       Editing a text document to mask personal information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i="1" dirty="0"/>
              <a:t>      (while retaining the rest of the content)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1800" b="1" dirty="0"/>
              <a:t>Text obfuscation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600" i="1" dirty="0"/>
              <a:t>       Transforming a document to conceal some sensitive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i="1" dirty="0"/>
              <a:t>       demographic attributes (e.g., gender, ethnicity)</a:t>
            </a:r>
            <a:endParaRPr lang="en-US" sz="1400" i="1" dirty="0"/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1800" b="1" dirty="0"/>
              <a:t>Synthetic text generation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600" i="1" dirty="0"/>
              <a:t>       Generating new documents as “close” as possible to the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i="1" dirty="0"/>
              <a:t>       original ones (but with fictive personal data)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1800" b="1" dirty="0"/>
              <a:t>Training of privacy-preserving NLP models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600" i="1" dirty="0"/>
              <a:t>        Learning machine learning models or latent vector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i="1" dirty="0"/>
              <a:t>        representations with privacy guarantees </a:t>
            </a:r>
          </a:p>
          <a:p>
            <a:pPr marL="457200" indent="-457200">
              <a:buFont typeface="+mj-lt"/>
              <a:buAutoNum type="arabicPeriod"/>
            </a:pPr>
            <a:endParaRPr lang="nb-NO" sz="1800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7B7FDFB6-DE80-4A34-B2FD-4E8AAE9FDFCF}"/>
              </a:ext>
            </a:extLst>
          </p:cNvPr>
          <p:cNvSpPr/>
          <p:nvPr/>
        </p:nvSpPr>
        <p:spPr>
          <a:xfrm>
            <a:off x="433493" y="1061724"/>
            <a:ext cx="5296747" cy="977049"/>
          </a:xfrm>
          <a:prstGeom prst="roundRect">
            <a:avLst/>
          </a:prstGeom>
          <a:solidFill>
            <a:schemeClr val="tx2">
              <a:lumMod val="20000"/>
              <a:lumOff val="80000"/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0261234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4E05C3-DA44-405E-BDAB-E67A5D6A88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De-</a:t>
            </a:r>
            <a:r>
              <a:rPr lang="nb-NO" dirty="0" err="1"/>
              <a:t>identification</a:t>
            </a:r>
            <a:r>
              <a:rPr lang="nb-NO" dirty="0"/>
              <a:t> </a:t>
            </a:r>
            <a:r>
              <a:rPr lang="nb-NO" dirty="0" err="1"/>
              <a:t>techniques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D22267-65A1-4C75-8556-5C0A56DE4B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640" y="1108169"/>
            <a:ext cx="6480718" cy="3392905"/>
          </a:xfrm>
        </p:spPr>
        <p:txBody>
          <a:bodyPr/>
          <a:lstStyle/>
          <a:p>
            <a:r>
              <a:rPr lang="nb-NO" dirty="0" err="1"/>
              <a:t>Handcrafted</a:t>
            </a:r>
            <a:r>
              <a:rPr lang="nb-NO" dirty="0"/>
              <a:t> </a:t>
            </a:r>
            <a:r>
              <a:rPr lang="nb-NO" dirty="0" err="1"/>
              <a:t>patterns</a:t>
            </a:r>
            <a:r>
              <a:rPr lang="nb-NO" dirty="0"/>
              <a:t> &amp; </a:t>
            </a:r>
            <a:r>
              <a:rPr lang="nb-NO" dirty="0" err="1"/>
              <a:t>gazetteers</a:t>
            </a:r>
            <a:endParaRPr lang="nb-NO" dirty="0"/>
          </a:p>
          <a:p>
            <a:endParaRPr lang="nb-NO" sz="300" dirty="0"/>
          </a:p>
          <a:p>
            <a:r>
              <a:rPr lang="nb-NO" dirty="0" err="1"/>
              <a:t>Sequence</a:t>
            </a:r>
            <a:r>
              <a:rPr lang="nb-NO" dirty="0"/>
              <a:t> </a:t>
            </a:r>
            <a:r>
              <a:rPr lang="nb-NO" dirty="0" err="1"/>
              <a:t>labelling</a:t>
            </a:r>
            <a:r>
              <a:rPr lang="nb-NO" dirty="0"/>
              <a:t> (</a:t>
            </a:r>
            <a:r>
              <a:rPr lang="nb-NO" dirty="0" err="1"/>
              <a:t>often</a:t>
            </a:r>
            <a:r>
              <a:rPr lang="nb-NO" dirty="0"/>
              <a:t> </a:t>
            </a:r>
            <a:r>
              <a:rPr lang="nb-NO" dirty="0" err="1"/>
              <a:t>with</a:t>
            </a:r>
            <a:r>
              <a:rPr lang="nb-NO" dirty="0"/>
              <a:t> neural </a:t>
            </a:r>
            <a:r>
              <a:rPr lang="nb-NO" dirty="0" err="1"/>
              <a:t>nets</a:t>
            </a:r>
            <a:r>
              <a:rPr lang="nb-NO" dirty="0"/>
              <a:t>)</a:t>
            </a:r>
          </a:p>
          <a:p>
            <a:endParaRPr lang="nb-NO" dirty="0"/>
          </a:p>
          <a:p>
            <a:endParaRPr lang="nb-NO" sz="1400" dirty="0"/>
          </a:p>
          <a:p>
            <a:pPr lvl="1"/>
            <a:r>
              <a:rPr lang="nb-NO" dirty="0" err="1"/>
              <a:t>Require</a:t>
            </a:r>
            <a:r>
              <a:rPr lang="nb-NO" dirty="0"/>
              <a:t> </a:t>
            </a:r>
            <a:r>
              <a:rPr lang="nb-NO" dirty="0" err="1"/>
              <a:t>manually</a:t>
            </a:r>
            <a:r>
              <a:rPr lang="nb-NO" dirty="0"/>
              <a:t> </a:t>
            </a:r>
            <a:r>
              <a:rPr lang="nb-NO" dirty="0" err="1"/>
              <a:t>annotated</a:t>
            </a:r>
            <a:r>
              <a:rPr lang="nb-NO" dirty="0"/>
              <a:t> data</a:t>
            </a:r>
          </a:p>
          <a:p>
            <a:pPr lvl="1"/>
            <a:r>
              <a:rPr lang="nb-NO" dirty="0" err="1"/>
              <a:t>Nowadays</a:t>
            </a:r>
            <a:r>
              <a:rPr lang="nb-NO" dirty="0"/>
              <a:t>: </a:t>
            </a:r>
            <a:r>
              <a:rPr lang="nb-NO" dirty="0" err="1"/>
              <a:t>typically</a:t>
            </a:r>
            <a:r>
              <a:rPr lang="nb-NO" dirty="0"/>
              <a:t> fine-</a:t>
            </a:r>
            <a:r>
              <a:rPr lang="nb-NO" dirty="0" err="1"/>
              <a:t>tuned</a:t>
            </a:r>
            <a:r>
              <a:rPr lang="nb-NO" dirty="0"/>
              <a:t> from </a:t>
            </a:r>
            <a:r>
              <a:rPr lang="nb-NO" dirty="0" err="1"/>
              <a:t>large</a:t>
            </a:r>
            <a:r>
              <a:rPr lang="nb-NO" dirty="0"/>
              <a:t> pre-</a:t>
            </a:r>
            <a:r>
              <a:rPr lang="nb-NO" dirty="0" err="1"/>
              <a:t>trained</a:t>
            </a:r>
            <a:r>
              <a:rPr lang="nb-NO" dirty="0"/>
              <a:t> </a:t>
            </a:r>
            <a:r>
              <a:rPr lang="nb-NO" dirty="0" err="1"/>
              <a:t>language</a:t>
            </a:r>
            <a:r>
              <a:rPr lang="nb-NO" dirty="0"/>
              <a:t> </a:t>
            </a:r>
            <a:r>
              <a:rPr lang="nb-NO" dirty="0" err="1"/>
              <a:t>models</a:t>
            </a:r>
            <a:r>
              <a:rPr lang="nb-NO" dirty="0"/>
              <a:t> (BERT etc.) 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 err="1"/>
              <a:t>Based</a:t>
            </a:r>
            <a:r>
              <a:rPr lang="nb-NO" dirty="0"/>
              <a:t> on </a:t>
            </a:r>
            <a:r>
              <a:rPr lang="nb-NO" dirty="0" err="1"/>
              <a:t>sequence</a:t>
            </a:r>
            <a:r>
              <a:rPr lang="nb-NO" dirty="0"/>
              <a:t> </a:t>
            </a:r>
            <a:r>
              <a:rPr lang="nb-NO" dirty="0" err="1"/>
              <a:t>labelling</a:t>
            </a:r>
            <a:r>
              <a:rPr lang="nb-NO" dirty="0"/>
              <a:t>:</a:t>
            </a:r>
          </a:p>
          <a:p>
            <a:r>
              <a:rPr lang="nb-NO" sz="2000" dirty="0" err="1"/>
              <a:t>Handcrafted</a:t>
            </a:r>
            <a:r>
              <a:rPr lang="nb-NO" sz="2000" dirty="0"/>
              <a:t> </a:t>
            </a:r>
            <a:r>
              <a:rPr lang="nb-NO" sz="2000" dirty="0" err="1"/>
              <a:t>patterns</a:t>
            </a:r>
            <a:r>
              <a:rPr lang="nb-NO" sz="2000" dirty="0"/>
              <a:t> or neural                               </a:t>
            </a:r>
            <a:r>
              <a:rPr lang="nb-NO" sz="2000" dirty="0" err="1"/>
              <a:t>nets</a:t>
            </a:r>
            <a:r>
              <a:rPr lang="nb-NO" sz="2000" dirty="0"/>
              <a:t> + </a:t>
            </a:r>
            <a:r>
              <a:rPr lang="nb-NO" sz="2000" dirty="0" err="1"/>
              <a:t>domain</a:t>
            </a:r>
            <a:r>
              <a:rPr lang="nb-NO" sz="2000" dirty="0"/>
              <a:t> </a:t>
            </a:r>
            <a:r>
              <a:rPr lang="nb-NO" sz="2000" dirty="0" err="1"/>
              <a:t>adaptation</a:t>
            </a:r>
            <a:endParaRPr lang="nb-NO" sz="2000" dirty="0"/>
          </a:p>
          <a:p>
            <a:pPr lvl="1"/>
            <a:endParaRPr lang="nb-NO" dirty="0"/>
          </a:p>
          <a:p>
            <a:pPr lvl="1"/>
            <a:endParaRPr lang="nb-NO" dirty="0"/>
          </a:p>
          <a:p>
            <a:r>
              <a:rPr lang="nb-NO" sz="2000" dirty="0" err="1"/>
              <a:t>Largest</a:t>
            </a:r>
            <a:r>
              <a:rPr lang="nb-NO" sz="2000" dirty="0"/>
              <a:t> </a:t>
            </a:r>
            <a:r>
              <a:rPr lang="nb-NO" sz="2000" dirty="0" err="1"/>
              <a:t>application</a:t>
            </a:r>
            <a:r>
              <a:rPr lang="nb-NO" sz="2000" dirty="0"/>
              <a:t> </a:t>
            </a:r>
            <a:r>
              <a:rPr lang="nb-NO" sz="2000" dirty="0" err="1"/>
              <a:t>domain</a:t>
            </a:r>
            <a:r>
              <a:rPr lang="nb-NO" sz="2000" dirty="0"/>
              <a:t>: </a:t>
            </a:r>
            <a:r>
              <a:rPr lang="nb-NO" sz="2000" b="1" dirty="0" err="1"/>
              <a:t>clinical</a:t>
            </a:r>
            <a:r>
              <a:rPr lang="nb-NO" sz="2000" b="1" dirty="0"/>
              <a:t> data</a:t>
            </a:r>
          </a:p>
          <a:p>
            <a:pPr lvl="1"/>
            <a:endParaRPr lang="nb-NO" dirty="0"/>
          </a:p>
          <a:p>
            <a:pPr lvl="1"/>
            <a:endParaRPr lang="nb-NO" dirty="0"/>
          </a:p>
          <a:p>
            <a:pPr marL="474610" lvl="1" indent="0">
              <a:buNone/>
            </a:pPr>
            <a:endParaRPr lang="nb-NO" dirty="0"/>
          </a:p>
        </p:txBody>
      </p:sp>
      <p:pic>
        <p:nvPicPr>
          <p:cNvPr id="5" name="Picture 4" descr="Diagram, text&#10;&#10;Description automatically generated">
            <a:extLst>
              <a:ext uri="{FF2B5EF4-FFF2-40B4-BE49-F238E27FC236}">
                <a16:creationId xmlns:a16="http://schemas.microsoft.com/office/drawing/2014/main" id="{2D0BC0E9-B0E9-4A48-B788-C04D4B423A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277" y="2425508"/>
            <a:ext cx="6072230" cy="77632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89737798-9B83-42ED-AFC8-14DBBAC0DF42}"/>
              </a:ext>
            </a:extLst>
          </p:cNvPr>
          <p:cNvSpPr txBox="1"/>
          <p:nvPr/>
        </p:nvSpPr>
        <p:spPr>
          <a:xfrm>
            <a:off x="1672525" y="4553104"/>
            <a:ext cx="4728275" cy="5055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1600"/>
              </a:lnSpc>
            </a:pPr>
            <a:r>
              <a:rPr lang="en-GB" sz="1600" dirty="0" err="1">
                <a:solidFill>
                  <a:srgbClr val="C00000"/>
                </a:solidFill>
              </a:rPr>
              <a:t>Dernoncourt</a:t>
            </a:r>
            <a:r>
              <a:rPr lang="en-GB" sz="1600" dirty="0">
                <a:solidFill>
                  <a:srgbClr val="C00000"/>
                </a:solidFill>
              </a:rPr>
              <a:t> et al. (2017) , Liu et al. (2017), </a:t>
            </a:r>
            <a:r>
              <a:rPr lang="en-GB" sz="1600" dirty="0" err="1">
                <a:solidFill>
                  <a:srgbClr val="C00000"/>
                </a:solidFill>
              </a:rPr>
              <a:t>Yogarajan</a:t>
            </a:r>
            <a:r>
              <a:rPr lang="en-GB" sz="1600" dirty="0">
                <a:solidFill>
                  <a:srgbClr val="C00000"/>
                </a:solidFill>
              </a:rPr>
              <a:t> et al. (2018), Hartman et al. (2020)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6A3FE38-38FA-4E5E-A5F5-939948522C4C}"/>
              </a:ext>
            </a:extLst>
          </p:cNvPr>
          <p:cNvSpPr txBox="1"/>
          <p:nvPr/>
        </p:nvSpPr>
        <p:spPr>
          <a:xfrm>
            <a:off x="1285009" y="1581293"/>
            <a:ext cx="5784272" cy="3071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1600"/>
              </a:lnSpc>
            </a:pPr>
            <a:r>
              <a:rPr lang="en-GB" sz="1800" dirty="0" err="1">
                <a:solidFill>
                  <a:srgbClr val="C00000"/>
                </a:solidFill>
              </a:rPr>
              <a:t>Meystre</a:t>
            </a:r>
            <a:r>
              <a:rPr lang="en-GB" sz="1800" dirty="0">
                <a:solidFill>
                  <a:srgbClr val="C00000"/>
                </a:solidFill>
              </a:rPr>
              <a:t> et al. (2010), Aberdeen et al., 2010)</a:t>
            </a:r>
          </a:p>
        </p:txBody>
      </p:sp>
    </p:spTree>
    <p:extLst>
      <p:ext uri="{BB962C8B-B14F-4D97-AF65-F5344CB8AC3E}">
        <p14:creationId xmlns:p14="http://schemas.microsoft.com/office/powerpoint/2010/main" val="31092179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D17791-FC9B-41CB-86A3-809EA2F874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4006" y="1445826"/>
            <a:ext cx="6480718" cy="3459493"/>
          </a:xfrm>
          <a:solidFill>
            <a:schemeClr val="bg1"/>
          </a:solidFill>
        </p:spPr>
        <p:txBody>
          <a:bodyPr/>
          <a:lstStyle/>
          <a:p>
            <a:pPr marL="0" indent="0">
              <a:buNone/>
            </a:pPr>
            <a:r>
              <a:rPr lang="en-US" dirty="0"/>
              <a:t>Some challenges for de-identification models based on (neural) sequence labelling:</a:t>
            </a:r>
          </a:p>
          <a:p>
            <a:r>
              <a:rPr lang="en-US" sz="2000" dirty="0"/>
              <a:t>Do not remove </a:t>
            </a:r>
            <a:r>
              <a:rPr lang="en-US" sz="2000" b="1" dirty="0"/>
              <a:t>enough</a:t>
            </a:r>
            <a:r>
              <a:rPr lang="en-US" sz="2000" dirty="0"/>
              <a:t> (limited to a fixed, predefined list of categories to detect)</a:t>
            </a:r>
          </a:p>
          <a:p>
            <a:r>
              <a:rPr lang="en-US" sz="2000" dirty="0"/>
              <a:t>Remove </a:t>
            </a:r>
            <a:r>
              <a:rPr lang="en-US" sz="2000" b="1" dirty="0"/>
              <a:t>too much </a:t>
            </a:r>
            <a:r>
              <a:rPr lang="en-US" sz="2000" dirty="0"/>
              <a:t>(removes all detected occurrences, regardless of disclosure risk)</a:t>
            </a:r>
          </a:p>
          <a:p>
            <a:r>
              <a:rPr lang="en-US" sz="2000" dirty="0"/>
              <a:t>No account of disclosure risk</a:t>
            </a:r>
          </a:p>
          <a:p>
            <a:r>
              <a:rPr lang="en-US" sz="2000" dirty="0"/>
              <a:t>Dependent on manually annotated data</a:t>
            </a:r>
          </a:p>
          <a:p>
            <a:pPr marL="0" indent="0">
              <a:buNone/>
            </a:pPr>
            <a:endParaRPr lang="nb-NO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3A1FAB68-C1CE-4A16-80A4-9858B5224DCC}"/>
              </a:ext>
            </a:extLst>
          </p:cNvPr>
          <p:cNvGrpSpPr/>
          <p:nvPr/>
        </p:nvGrpSpPr>
        <p:grpSpPr>
          <a:xfrm>
            <a:off x="1392381" y="96982"/>
            <a:ext cx="3920946" cy="1149927"/>
            <a:chOff x="3739937" y="3835338"/>
            <a:chExt cx="4349631" cy="1242488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B5AF4549-12B9-469D-99AA-876B9EF47AE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39937" y="3835338"/>
              <a:ext cx="1191595" cy="1191595"/>
            </a:xfrm>
            <a:prstGeom prst="rect">
              <a:avLst/>
            </a:prstGeom>
          </p:spPr>
        </p:pic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B795E824-1FD2-48AA-BE16-07F4B98FF05B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4951127" y="4321471"/>
              <a:ext cx="1946847" cy="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BD111524-87A6-4CB2-8BF0-8688627DCE1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97974" y="3886232"/>
              <a:ext cx="1191594" cy="1191594"/>
            </a:xfrm>
            <a:prstGeom prst="rect">
              <a:avLst/>
            </a:prstGeom>
          </p:spPr>
        </p:pic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FDCB040A-3163-4FCB-92C8-B15F2F7F0A34}"/>
                </a:ext>
              </a:extLst>
            </p:cNvPr>
            <p:cNvSpPr txBox="1"/>
            <p:nvPr/>
          </p:nvSpPr>
          <p:spPr bwMode="white">
            <a:xfrm>
              <a:off x="5009481" y="4387157"/>
              <a:ext cx="2160240" cy="4073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68580" tIns="34290" rIns="68580" bIns="3429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endParaRPr lang="en-GB" sz="2000" dirty="0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62407074-3104-4D9A-8A0E-3FE51CAB0657}"/>
                </a:ext>
              </a:extLst>
            </p:cNvPr>
            <p:cNvSpPr/>
            <p:nvPr/>
          </p:nvSpPr>
          <p:spPr bwMode="auto">
            <a:xfrm>
              <a:off x="7544730" y="4525657"/>
              <a:ext cx="270030" cy="74714"/>
            </a:xfrm>
            <a:prstGeom prst="rect">
              <a:avLst/>
            </a:prstGeom>
            <a:noFill/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68580" tIns="34290" rIns="68580" bIns="34290" numCol="1" rtlCol="0" anchor="ctr" anchorCtr="0" compatLnSpc="1">
              <a:prstTxWarp prst="textNoShape">
                <a:avLst/>
              </a:prstTxWarp>
            </a:bodyPr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</a:pPr>
              <a:endParaRPr lang="en-GB" sz="1500">
                <a:latin typeface="Arial" charset="0"/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26913532-B073-46C9-8935-C072F20C6BC1}"/>
                </a:ext>
              </a:extLst>
            </p:cNvPr>
            <p:cNvSpPr/>
            <p:nvPr/>
          </p:nvSpPr>
          <p:spPr bwMode="auto">
            <a:xfrm>
              <a:off x="7350932" y="4676439"/>
              <a:ext cx="135015" cy="92269"/>
            </a:xfrm>
            <a:prstGeom prst="rect">
              <a:avLst/>
            </a:prstGeom>
            <a:noFill/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68580" tIns="34290" rIns="68580" bIns="34290" numCol="1" rtlCol="0" anchor="ctr" anchorCtr="0" compatLnSpc="1">
              <a:prstTxWarp prst="textNoShape">
                <a:avLst/>
              </a:prstTxWarp>
            </a:bodyPr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</a:pPr>
              <a:endParaRPr lang="en-GB" sz="1500"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30685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96AF57-6317-4006-86F8-590539FD61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640" y="536379"/>
            <a:ext cx="6480718" cy="756044"/>
          </a:xfrm>
        </p:spPr>
        <p:txBody>
          <a:bodyPr/>
          <a:lstStyle/>
          <a:p>
            <a:r>
              <a:rPr lang="nb-NO"/>
              <a:t>Privacy-preserving data publishing (PPDP)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55241A-7494-4357-9BA3-7551ACCFBD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641" y="1410788"/>
            <a:ext cx="6480718" cy="2986753"/>
          </a:xfrm>
        </p:spPr>
        <p:txBody>
          <a:bodyPr/>
          <a:lstStyle/>
          <a:p>
            <a:pPr marL="0" indent="0">
              <a:buNone/>
            </a:pPr>
            <a:r>
              <a:rPr lang="nb-NO"/>
              <a:t>= Privacy-first approach that explicitly reasons over </a:t>
            </a:r>
            <a:r>
              <a:rPr lang="nb-NO" i="1"/>
              <a:t>disclosure risk </a:t>
            </a:r>
            <a:r>
              <a:rPr lang="nb-NO"/>
              <a:t>based on a </a:t>
            </a:r>
            <a:r>
              <a:rPr lang="nb-NO" i="1"/>
              <a:t>privacy model </a:t>
            </a:r>
            <a:r>
              <a:rPr lang="nb-NO"/>
              <a:t>(often </a:t>
            </a:r>
            <a:r>
              <a:rPr lang="nb-NO" i="1"/>
              <a:t>k-anonymity</a:t>
            </a:r>
            <a:r>
              <a:rPr lang="nb-NO"/>
              <a:t> and its variants)</a:t>
            </a:r>
          </a:p>
          <a:p>
            <a:pPr>
              <a:spcBef>
                <a:spcPts val="600"/>
              </a:spcBef>
            </a:pPr>
            <a:r>
              <a:rPr lang="nb-NO"/>
              <a:t>K-safety</a:t>
            </a:r>
          </a:p>
          <a:p>
            <a:pPr>
              <a:spcBef>
                <a:spcPts val="600"/>
              </a:spcBef>
            </a:pPr>
            <a:r>
              <a:rPr lang="nb-NO"/>
              <a:t>K-confusability</a:t>
            </a:r>
          </a:p>
          <a:p>
            <a:pPr>
              <a:spcBef>
                <a:spcPts val="600"/>
              </a:spcBef>
            </a:pPr>
            <a:r>
              <a:rPr lang="nb-NO"/>
              <a:t>t-plausibility</a:t>
            </a:r>
          </a:p>
          <a:p>
            <a:pPr>
              <a:spcBef>
                <a:spcPts val="600"/>
              </a:spcBef>
            </a:pPr>
            <a:r>
              <a:rPr lang="nb-NO"/>
              <a:t>C-sanitize</a:t>
            </a:r>
          </a:p>
          <a:p>
            <a:endParaRPr lang="nb-NO"/>
          </a:p>
          <a:p>
            <a:pPr marL="0" indent="0">
              <a:buNone/>
            </a:pPr>
            <a:endParaRPr lang="nb-NO"/>
          </a:p>
          <a:p>
            <a:endParaRPr lang="en-GB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572E2A2-E3EC-40B5-9582-509B8E6F0AFC}"/>
              </a:ext>
            </a:extLst>
          </p:cNvPr>
          <p:cNvSpPr txBox="1"/>
          <p:nvPr/>
        </p:nvSpPr>
        <p:spPr>
          <a:xfrm>
            <a:off x="3098132" y="2693703"/>
            <a:ext cx="34290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60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Chakaravarthy et al. (2008)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105FD60-AB9F-4271-9B42-C240676627D2}"/>
              </a:ext>
            </a:extLst>
          </p:cNvPr>
          <p:cNvSpPr txBox="1"/>
          <p:nvPr/>
        </p:nvSpPr>
        <p:spPr>
          <a:xfrm>
            <a:off x="3098132" y="3090747"/>
            <a:ext cx="34290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60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Cumby and Ghani (2011),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6AF976B-12B1-4B59-943D-50D526866CF1}"/>
              </a:ext>
            </a:extLst>
          </p:cNvPr>
          <p:cNvSpPr txBox="1"/>
          <p:nvPr/>
        </p:nvSpPr>
        <p:spPr>
          <a:xfrm>
            <a:off x="3098132" y="3529618"/>
            <a:ext cx="34290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60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Anandan et al. (2012)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52CA082-7580-4BAE-B5AF-D8E9C1A50F63}"/>
              </a:ext>
            </a:extLst>
          </p:cNvPr>
          <p:cNvSpPr txBox="1"/>
          <p:nvPr/>
        </p:nvSpPr>
        <p:spPr>
          <a:xfrm>
            <a:off x="3050005" y="3963579"/>
            <a:ext cx="34290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60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Sánchez and Batet (2016, 2017)</a:t>
            </a:r>
          </a:p>
        </p:txBody>
      </p:sp>
    </p:spTree>
    <p:extLst>
      <p:ext uri="{BB962C8B-B14F-4D97-AF65-F5344CB8AC3E}">
        <p14:creationId xmlns:p14="http://schemas.microsoft.com/office/powerpoint/2010/main" val="7601380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96AF57-6317-4006-86F8-590539FD61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640" y="536379"/>
            <a:ext cx="6480718" cy="756044"/>
          </a:xfrm>
        </p:spPr>
        <p:txBody>
          <a:bodyPr/>
          <a:lstStyle/>
          <a:p>
            <a:r>
              <a:rPr lang="nb-NO"/>
              <a:t>Privacy-preserving data publishing (PPDP)</a:t>
            </a:r>
            <a:endParaRPr lang="en-GB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094DE47-69FC-4AB0-A48B-A2B931DE1ECA}"/>
              </a:ext>
            </a:extLst>
          </p:cNvPr>
          <p:cNvGrpSpPr/>
          <p:nvPr/>
        </p:nvGrpSpPr>
        <p:grpSpPr>
          <a:xfrm>
            <a:off x="101554" y="1357052"/>
            <a:ext cx="6567804" cy="2619614"/>
            <a:chOff x="101554" y="2361689"/>
            <a:chExt cx="6567804" cy="2619614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CE31EE8F-AB3C-4B18-8E3A-F8F8BB36729F}"/>
                </a:ext>
              </a:extLst>
            </p:cNvPr>
            <p:cNvSpPr/>
            <p:nvPr/>
          </p:nvSpPr>
          <p:spPr>
            <a:xfrm>
              <a:off x="101554" y="4354286"/>
              <a:ext cx="995726" cy="62701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CDF39500-515D-4663-8332-8202DE163891}"/>
                </a:ext>
              </a:extLst>
            </p:cNvPr>
            <p:cNvSpPr txBox="1"/>
            <p:nvPr/>
          </p:nvSpPr>
          <p:spPr>
            <a:xfrm>
              <a:off x="275725" y="2881582"/>
              <a:ext cx="3490732" cy="1938992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txBody>
            <a:bodyPr wrap="square">
              <a:spAutoFit/>
            </a:bodyPr>
            <a:lstStyle/>
            <a:p>
              <a:r>
                <a:rPr lang="nb-NO" sz="2000" b="1">
                  <a:latin typeface="Arial" panose="020B0604020202020204" pitchFamily="34" charset="0"/>
                  <a:cs typeface="Arial" panose="020B0604020202020204" pitchFamily="34" charset="0"/>
                </a:rPr>
                <a:t>Inputs</a:t>
              </a:r>
              <a:r>
                <a:rPr lang="nb-NO" sz="2000">
                  <a:latin typeface="Arial" panose="020B0604020202020204" pitchFamily="34" charset="0"/>
                  <a:cs typeface="Arial" panose="020B0604020202020204" pitchFamily="34" charset="0"/>
                </a:rPr>
                <a:t>:</a:t>
              </a:r>
            </a:p>
            <a:p>
              <a:pPr marL="285750" indent="-285750">
                <a:buFontTx/>
                <a:buChar char="-"/>
              </a:pPr>
              <a:r>
                <a:rPr lang="nb-NO" sz="2000">
                  <a:latin typeface="Arial" panose="020B0604020202020204" pitchFamily="34" charset="0"/>
                  <a:cs typeface="Arial" panose="020B0604020202020204" pitchFamily="34" charset="0"/>
                </a:rPr>
                <a:t>Document </a:t>
              </a:r>
              <a:r>
                <a:rPr lang="nb-NO" sz="2000" i="1">
                  <a:latin typeface="Arial" panose="020B0604020202020204" pitchFamily="34" charset="0"/>
                  <a:cs typeface="Arial" panose="020B0604020202020204" pitchFamily="34" charset="0"/>
                </a:rPr>
                <a:t>d</a:t>
              </a:r>
              <a:r>
                <a:rPr lang="nb-NO" sz="2000">
                  <a:latin typeface="Arial" panose="020B0604020202020204" pitchFamily="34" charset="0"/>
                  <a:cs typeface="Arial" panose="020B0604020202020204" pitchFamily="34" charset="0"/>
                </a:rPr>
                <a:t> (defined as a collection of terms)</a:t>
              </a:r>
            </a:p>
            <a:p>
              <a:pPr marL="285750" indent="-285750">
                <a:buFontTx/>
                <a:buChar char="-"/>
              </a:pPr>
              <a:r>
                <a:rPr lang="nb-NO" sz="2000">
                  <a:latin typeface="Arial" panose="020B0604020202020204" pitchFamily="34" charset="0"/>
                  <a:cs typeface="Arial" panose="020B0604020202020204" pitchFamily="34" charset="0"/>
                </a:rPr>
                <a:t>List of individuals/entities </a:t>
              </a:r>
              <a:r>
                <a:rPr lang="nb-NO" sz="2000" i="1">
                  <a:latin typeface="Arial" panose="020B0604020202020204" pitchFamily="34" charset="0"/>
                  <a:cs typeface="Arial" panose="020B0604020202020204" pitchFamily="34" charset="0"/>
                </a:rPr>
                <a:t>C</a:t>
              </a:r>
              <a:r>
                <a:rPr lang="nb-NO" sz="2000">
                  <a:latin typeface="Arial" panose="020B0604020202020204" pitchFamily="34" charset="0"/>
                  <a:cs typeface="Arial" panose="020B0604020202020204" pitchFamily="34" charset="0"/>
                </a:rPr>
                <a:t> to protect in </a:t>
              </a:r>
              <a:r>
                <a:rPr lang="nb-NO" sz="2000" i="1">
                  <a:latin typeface="Arial" panose="020B0604020202020204" pitchFamily="34" charset="0"/>
                  <a:cs typeface="Arial" panose="020B0604020202020204" pitchFamily="34" charset="0"/>
                </a:rPr>
                <a:t>d</a:t>
              </a:r>
              <a:r>
                <a:rPr lang="nb-NO" sz="200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</a:p>
            <a:p>
              <a:pPr marL="285750" indent="-285750">
                <a:buFontTx/>
                <a:buChar char="-"/>
              </a:pPr>
              <a:r>
                <a:rPr lang="nb-NO" sz="2000">
                  <a:latin typeface="Arial" panose="020B0604020202020204" pitchFamily="34" charset="0"/>
                  <a:cs typeface="Arial" panose="020B0604020202020204" pitchFamily="34" charset="0"/>
                </a:rPr>
                <a:t>Background knowledge </a:t>
              </a:r>
              <a:r>
                <a:rPr lang="nb-NO" sz="2000" i="1">
                  <a:latin typeface="Arial" panose="020B0604020202020204" pitchFamily="34" charset="0"/>
                  <a:cs typeface="Arial" panose="020B0604020202020204" pitchFamily="34" charset="0"/>
                </a:rPr>
                <a:t>K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849A1909-37EC-4B07-8556-E92E70C642B9}"/>
                </a:ext>
              </a:extLst>
            </p:cNvPr>
            <p:cNvSpPr txBox="1"/>
            <p:nvPr/>
          </p:nvSpPr>
          <p:spPr>
            <a:xfrm>
              <a:off x="4127860" y="2881582"/>
              <a:ext cx="2541498" cy="1938992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txBody>
            <a:bodyPr wrap="square">
              <a:spAutoFit/>
            </a:bodyPr>
            <a:lstStyle/>
            <a:p>
              <a:r>
                <a:rPr lang="nb-NO" sz="2000" b="1">
                  <a:latin typeface="Arial" panose="020B0604020202020204" pitchFamily="34" charset="0"/>
                  <a:cs typeface="Arial" panose="020B0604020202020204" pitchFamily="34" charset="0"/>
                </a:rPr>
                <a:t>Output</a:t>
              </a:r>
              <a:r>
                <a:rPr lang="nb-NO" sz="2000">
                  <a:latin typeface="Arial" panose="020B0604020202020204" pitchFamily="34" charset="0"/>
                  <a:cs typeface="Arial" panose="020B0604020202020204" pitchFamily="34" charset="0"/>
                </a:rPr>
                <a:t>:</a:t>
              </a:r>
            </a:p>
            <a:p>
              <a:r>
                <a:rPr lang="nb-NO" sz="2000">
                  <a:latin typeface="Arial" panose="020B0604020202020204" pitchFamily="34" charset="0"/>
                  <a:cs typeface="Arial" panose="020B0604020202020204" pitchFamily="34" charset="0"/>
                </a:rPr>
                <a:t>Edited document d’ such that the remaining terms no longer identify any individual/entity in C</a:t>
              </a:r>
            </a:p>
          </p:txBody>
        </p:sp>
        <p:sp>
          <p:nvSpPr>
            <p:cNvPr id="8" name="Arrow: Right 7">
              <a:extLst>
                <a:ext uri="{FF2B5EF4-FFF2-40B4-BE49-F238E27FC236}">
                  <a16:creationId xmlns:a16="http://schemas.microsoft.com/office/drawing/2014/main" id="{C7DE9BEC-3913-4869-A841-0F71AEABB86C}"/>
                </a:ext>
              </a:extLst>
            </p:cNvPr>
            <p:cNvSpPr/>
            <p:nvPr/>
          </p:nvSpPr>
          <p:spPr>
            <a:xfrm>
              <a:off x="3701137" y="2992482"/>
              <a:ext cx="400594" cy="16546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3429763E-BC2F-452C-9616-3DFD73237ABC}"/>
                </a:ext>
              </a:extLst>
            </p:cNvPr>
            <p:cNvSpPr txBox="1"/>
            <p:nvPr/>
          </p:nvSpPr>
          <p:spPr>
            <a:xfrm>
              <a:off x="2931839" y="2361689"/>
              <a:ext cx="3431176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indent="0">
                <a:buNone/>
              </a:pPr>
              <a:r>
                <a:rPr lang="nb-NO" sz="2400">
                  <a:latin typeface="Arial" panose="020B0604020202020204" pitchFamily="34" charset="0"/>
                  <a:cs typeface="Arial" panose="020B0604020202020204" pitchFamily="34" charset="0"/>
                </a:rPr>
                <a:t>C-sanitize: </a:t>
              </a:r>
            </a:p>
          </p:txBody>
        </p: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BE5E469E-C5FD-467F-9C43-55C5E6E18009}"/>
              </a:ext>
            </a:extLst>
          </p:cNvPr>
          <p:cNvSpPr txBox="1"/>
          <p:nvPr/>
        </p:nvSpPr>
        <p:spPr>
          <a:xfrm>
            <a:off x="1312840" y="4097193"/>
            <a:ext cx="5417820" cy="8771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700">
                <a:latin typeface="Arial" panose="020B0604020202020204" pitchFamily="34" charset="0"/>
                <a:cs typeface="Arial" panose="020B0604020202020204" pitchFamily="34" charset="0"/>
              </a:rPr>
              <a:t>Information-theoretic approach based on pointwise mutual information (PMI)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700">
                <a:latin typeface="Arial" panose="020B0604020202020204" pitchFamily="34" charset="0"/>
                <a:cs typeface="Arial" panose="020B0604020202020204" pitchFamily="34" charset="0"/>
              </a:rPr>
              <a:t>PMI estimated from web occurrence counts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D4CA84CF-A2A6-46D9-97F3-DF1D992F9FD2}"/>
              </a:ext>
            </a:extLst>
          </p:cNvPr>
          <p:cNvCxnSpPr>
            <a:cxnSpLocks/>
          </p:cNvCxnSpPr>
          <p:nvPr/>
        </p:nvCxnSpPr>
        <p:spPr>
          <a:xfrm flipH="1">
            <a:off x="3510212" y="3663157"/>
            <a:ext cx="591519" cy="4877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1762512"/>
      </p:ext>
    </p:extLst>
  </p:cSld>
  <p:clrMapOvr>
    <a:masterClrMapping/>
  </p:clrMapOvr>
</p:sld>
</file>

<file path=ppt/theme/theme1.xml><?xml version="1.0" encoding="utf-8"?>
<a:theme xmlns:a="http://schemas.openxmlformats.org/drawingml/2006/main" name="mal 201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R_template" id="{38FD6822-E3FE-482F-95A5-1EC5A13BD0CF}" vid="{5D9CF362-F20C-4718-875D-E3EC954DFD91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EFA49C32E9E94E93E7996D86088217" ma:contentTypeVersion="11" ma:contentTypeDescription="Create a new document." ma:contentTypeScope="" ma:versionID="23966103cd40a0dfe67338725a75fb45">
  <xsd:schema xmlns:xsd="http://www.w3.org/2001/XMLSchema" xmlns:xs="http://www.w3.org/2001/XMLSchema" xmlns:p="http://schemas.microsoft.com/office/2006/metadata/properties" xmlns:ns3="256a089e-a473-42f9-bbaf-f35a25150873" xmlns:ns4="0a75c383-cffd-43f6-8097-8b0788122de6" targetNamespace="http://schemas.microsoft.com/office/2006/metadata/properties" ma:root="true" ma:fieldsID="13ea5867b312b579b0ecbb008789df3e" ns3:_="" ns4:_="">
    <xsd:import namespace="256a089e-a473-42f9-bbaf-f35a25150873"/>
    <xsd:import namespace="0a75c383-cffd-43f6-8097-8b0788122de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6a089e-a473-42f9-bbaf-f35a2515087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75c383-cffd-43f6-8097-8b0788122de6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0E7E832-504B-4563-9F99-0BD55BC821F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0489593-1EAD-4E85-9143-65EF1EFF66C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56a089e-a473-42f9-bbaf-f35a25150873"/>
    <ds:schemaRef ds:uri="0a75c383-cffd-43f6-8097-8b0788122de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460E15C-4894-4943-ABED-93544AD16214}">
  <ds:schemaRefs>
    <ds:schemaRef ds:uri="http://schemas.microsoft.com/office/2006/documentManagement/types"/>
    <ds:schemaRef ds:uri="http://schemas.microsoft.com/office/2006/metadata/properties"/>
    <ds:schemaRef ds:uri="256a089e-a473-42f9-bbaf-f35a25150873"/>
    <ds:schemaRef ds:uri="http://purl.org/dc/terms/"/>
    <ds:schemaRef ds:uri="http://www.w3.org/XML/1998/namespace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0a75c383-cffd-43f6-8097-8b0788122de6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1183</Words>
  <Application>Microsoft Office PowerPoint</Application>
  <PresentationFormat>Custom</PresentationFormat>
  <Paragraphs>155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Palatino</vt:lpstr>
      <vt:lpstr>Times New Roman</vt:lpstr>
      <vt:lpstr>Wingdings</vt:lpstr>
      <vt:lpstr>mal 2010</vt:lpstr>
      <vt:lpstr>Privacy-enhancing NLP  A short tutorial</vt:lpstr>
      <vt:lpstr>NLP and privacy</vt:lpstr>
      <vt:lpstr>NLP and privacy</vt:lpstr>
      <vt:lpstr>Some key problems</vt:lpstr>
      <vt:lpstr>Some key problems</vt:lpstr>
      <vt:lpstr>De-identification techniques</vt:lpstr>
      <vt:lpstr>PowerPoint Presentation</vt:lpstr>
      <vt:lpstr>Privacy-preserving data publishing (PPDP)</vt:lpstr>
      <vt:lpstr>Privacy-preserving data publishing (PPDP)</vt:lpstr>
      <vt:lpstr>Open challenges</vt:lpstr>
      <vt:lpstr>Some use cases</vt:lpstr>
      <vt:lpstr>Some key problems</vt:lpstr>
      <vt:lpstr>Obfuscation methods</vt:lpstr>
      <vt:lpstr>Obfuscation methods</vt:lpstr>
      <vt:lpstr>Text rewriting &amp; synthesis</vt:lpstr>
      <vt:lpstr>Training NLP models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Anonymisation models for text data:  State-of-the-art, challenges               and future directions</dc:title>
  <dc:creator>Pierre Lison</dc:creator>
  <cp:lastModifiedBy>Pierre Lison</cp:lastModifiedBy>
  <cp:revision>20</cp:revision>
  <cp:lastPrinted>2011-03-21T10:03:50Z</cp:lastPrinted>
  <dcterms:created xsi:type="dcterms:W3CDTF">2021-06-06T22:08:50Z</dcterms:created>
  <dcterms:modified xsi:type="dcterms:W3CDTF">2022-08-22T07:00:13Z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0x0101003AEFA49C32E9E94E93E7996D86088217</vt:lpwstr>
  </property>
</Properties>
</file>