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334" r:id="rId6"/>
    <p:sldId id="336" r:id="rId7"/>
    <p:sldId id="322" r:id="rId8"/>
    <p:sldId id="323" r:id="rId9"/>
    <p:sldId id="326" r:id="rId10"/>
    <p:sldId id="337" r:id="rId11"/>
    <p:sldId id="321" r:id="rId12"/>
    <p:sldId id="324" r:id="rId13"/>
    <p:sldId id="325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8" r:id="rId22"/>
    <p:sldId id="340" r:id="rId23"/>
    <p:sldId id="341" r:id="rId24"/>
    <p:sldId id="283" r:id="rId25"/>
    <p:sldId id="343" r:id="rId26"/>
    <p:sldId id="342" r:id="rId27"/>
    <p:sldId id="344" r:id="rId28"/>
    <p:sldId id="345" r:id="rId29"/>
    <p:sldId id="351" r:id="rId30"/>
    <p:sldId id="346" r:id="rId31"/>
    <p:sldId id="347" r:id="rId32"/>
    <p:sldId id="348" r:id="rId33"/>
    <p:sldId id="349" r:id="rId34"/>
    <p:sldId id="350" r:id="rId35"/>
    <p:sldId id="352" r:id="rId36"/>
    <p:sldId id="353" r:id="rId37"/>
    <p:sldId id="354" r:id="rId38"/>
    <p:sldId id="355" r:id="rId39"/>
    <p:sldId id="356" r:id="rId40"/>
    <p:sldId id="359" r:id="rId41"/>
    <p:sldId id="357" r:id="rId42"/>
    <p:sldId id="358" r:id="rId43"/>
  </p:sldIdLst>
  <p:sldSz cx="9144000" cy="6858000" type="screen4x3"/>
  <p:notesSz cx="67945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Redelmeier" initials="AR" lastIdx="1" clrIdx="0"/>
  <p:cmAuthor id="2" name="Bruker ved Ui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99"/>
    <a:srgbClr val="082E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CC4C2-F541-4DB0-9126-DA32C997CD11}" v="238" dt="2022-04-27T23:53:33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9" autoAdjust="0"/>
    <p:restoredTop sz="95775" autoAdjust="0"/>
  </p:normalViewPr>
  <p:slideViewPr>
    <p:cSldViewPr>
      <p:cViewPr>
        <p:scale>
          <a:sx n="69" d="100"/>
          <a:sy n="69" d="100"/>
        </p:scale>
        <p:origin x="1186" y="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08" y="-11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F52CC4C2-F541-4DB0-9126-DA32C997CD11}"/>
    <pc:docChg chg="undo redo custSel addSld delSld modSld sldOrd">
      <pc:chgData name="Pierre Lison" userId="a8a9df96-d69d-4b67-b9bd-4018f7d77187" providerId="ADAL" clId="{F52CC4C2-F541-4DB0-9126-DA32C997CD11}" dt="2022-04-27T23:53:40.102" v="13647" actId="478"/>
      <pc:docMkLst>
        <pc:docMk/>
      </pc:docMkLst>
      <pc:sldChg chg="modSp mod">
        <pc:chgData name="Pierre Lison" userId="a8a9df96-d69d-4b67-b9bd-4018f7d77187" providerId="ADAL" clId="{F52CC4C2-F541-4DB0-9126-DA32C997CD11}" dt="2022-04-27T16:05:20.740" v="135" actId="20577"/>
        <pc:sldMkLst>
          <pc:docMk/>
          <pc:sldMk cId="978723059" sldId="256"/>
        </pc:sldMkLst>
        <pc:spChg chg="mod">
          <ac:chgData name="Pierre Lison" userId="a8a9df96-d69d-4b67-b9bd-4018f7d77187" providerId="ADAL" clId="{F52CC4C2-F541-4DB0-9126-DA32C997CD11}" dt="2022-04-27T16:05:20.740" v="135" actId="20577"/>
          <ac:spMkLst>
            <pc:docMk/>
            <pc:sldMk cId="978723059" sldId="256"/>
            <ac:spMk id="2" creationId="{00000000-0000-0000-0000-000000000000}"/>
          </ac:spMkLst>
        </pc:spChg>
        <pc:spChg chg="mod">
          <ac:chgData name="Pierre Lison" userId="a8a9df96-d69d-4b67-b9bd-4018f7d77187" providerId="ADAL" clId="{F52CC4C2-F541-4DB0-9126-DA32C997CD11}" dt="2022-04-27T15:59:28.119" v="105" actId="20577"/>
          <ac:spMkLst>
            <pc:docMk/>
            <pc:sldMk cId="978723059" sldId="256"/>
            <ac:spMk id="7" creationId="{00000000-0000-0000-0000-000000000000}"/>
          </ac:spMkLst>
        </pc:spChg>
      </pc:sldChg>
      <pc:sldChg chg="addSp delSp modSp del mod ord">
        <pc:chgData name="Pierre Lison" userId="a8a9df96-d69d-4b67-b9bd-4018f7d77187" providerId="ADAL" clId="{F52CC4C2-F541-4DB0-9126-DA32C997CD11}" dt="2022-04-27T16:25:32.984" v="1352" actId="47"/>
        <pc:sldMkLst>
          <pc:docMk/>
          <pc:sldMk cId="2097392590" sldId="257"/>
        </pc:sldMkLst>
        <pc:spChg chg="add mod">
          <ac:chgData name="Pierre Lison" userId="a8a9df96-d69d-4b67-b9bd-4018f7d77187" providerId="ADAL" clId="{F52CC4C2-F541-4DB0-9126-DA32C997CD11}" dt="2022-04-27T16:05:49.527" v="170" actId="14100"/>
          <ac:spMkLst>
            <pc:docMk/>
            <pc:sldMk cId="2097392590" sldId="257"/>
            <ac:spMk id="6" creationId="{543C575F-4C9D-4DC2-94BC-5577E5FE8EAF}"/>
          </ac:spMkLst>
        </pc:spChg>
        <pc:spChg chg="mod">
          <ac:chgData name="Pierre Lison" userId="a8a9df96-d69d-4b67-b9bd-4018f7d77187" providerId="ADAL" clId="{F52CC4C2-F541-4DB0-9126-DA32C997CD11}" dt="2022-04-27T16:06:05.069" v="173" actId="14100"/>
          <ac:spMkLst>
            <pc:docMk/>
            <pc:sldMk cId="2097392590" sldId="257"/>
            <ac:spMk id="11" creationId="{00000000-0000-0000-0000-000000000000}"/>
          </ac:spMkLst>
        </pc:spChg>
        <pc:spChg chg="mod">
          <ac:chgData name="Pierre Lison" userId="a8a9df96-d69d-4b67-b9bd-4018f7d77187" providerId="ADAL" clId="{F52CC4C2-F541-4DB0-9126-DA32C997CD11}" dt="2022-04-27T16:06:09.276" v="174" actId="14100"/>
          <ac:spMkLst>
            <pc:docMk/>
            <pc:sldMk cId="2097392590" sldId="257"/>
            <ac:spMk id="12" creationId="{00000000-0000-0000-0000-000000000000}"/>
          </ac:spMkLst>
        </pc:spChg>
        <pc:picChg chg="del">
          <ac:chgData name="Pierre Lison" userId="a8a9df96-d69d-4b67-b9bd-4018f7d77187" providerId="ADAL" clId="{F52CC4C2-F541-4DB0-9126-DA32C997CD11}" dt="2022-04-27T16:01:28.936" v="115" actId="478"/>
          <ac:picMkLst>
            <pc:docMk/>
            <pc:sldMk cId="2097392590" sldId="257"/>
            <ac:picMk id="3" creationId="{00000000-0000-0000-0000-000000000000}"/>
          </ac:picMkLst>
        </pc:picChg>
        <pc:picChg chg="del">
          <ac:chgData name="Pierre Lison" userId="a8a9df96-d69d-4b67-b9bd-4018f7d77187" providerId="ADAL" clId="{F52CC4C2-F541-4DB0-9126-DA32C997CD11}" dt="2022-04-27T16:01:32.060" v="116" actId="478"/>
          <ac:picMkLst>
            <pc:docMk/>
            <pc:sldMk cId="2097392590" sldId="257"/>
            <ac:picMk id="7" creationId="{00000000-0000-0000-0000-000000000000}"/>
          </ac:picMkLst>
        </pc:picChg>
        <pc:picChg chg="mod">
          <ac:chgData name="Pierre Lison" userId="a8a9df96-d69d-4b67-b9bd-4018f7d77187" providerId="ADAL" clId="{F52CC4C2-F541-4DB0-9126-DA32C997CD11}" dt="2022-04-27T16:05:59.130" v="172" actId="14100"/>
          <ac:picMkLst>
            <pc:docMk/>
            <pc:sldMk cId="2097392590" sldId="257"/>
            <ac:picMk id="10" creationId="{00000000-0000-0000-0000-000000000000}"/>
          </ac:picMkLst>
        </pc:picChg>
      </pc:sldChg>
      <pc:sldChg chg="del">
        <pc:chgData name="Pierre Lison" userId="a8a9df96-d69d-4b67-b9bd-4018f7d77187" providerId="ADAL" clId="{F52CC4C2-F541-4DB0-9126-DA32C997CD11}" dt="2022-04-27T17:27:46.803" v="5508" actId="47"/>
        <pc:sldMkLst>
          <pc:docMk/>
          <pc:sldMk cId="2721990251" sldId="258"/>
        </pc:sldMkLst>
      </pc:sldChg>
      <pc:sldChg chg="del">
        <pc:chgData name="Pierre Lison" userId="a8a9df96-d69d-4b67-b9bd-4018f7d77187" providerId="ADAL" clId="{F52CC4C2-F541-4DB0-9126-DA32C997CD11}" dt="2022-04-27T15:59:41.274" v="108" actId="47"/>
        <pc:sldMkLst>
          <pc:docMk/>
          <pc:sldMk cId="2334450905" sldId="259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344366691" sldId="260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583213174" sldId="261"/>
        </pc:sldMkLst>
      </pc:sldChg>
      <pc:sldChg chg="del">
        <pc:chgData name="Pierre Lison" userId="a8a9df96-d69d-4b67-b9bd-4018f7d77187" providerId="ADAL" clId="{F52CC4C2-F541-4DB0-9126-DA32C997CD11}" dt="2022-04-27T15:59:37.012" v="106" actId="47"/>
        <pc:sldMkLst>
          <pc:docMk/>
          <pc:sldMk cId="2198161548" sldId="262"/>
        </pc:sldMkLst>
      </pc:sldChg>
      <pc:sldChg chg="del">
        <pc:chgData name="Pierre Lison" userId="a8a9df96-d69d-4b67-b9bd-4018f7d77187" providerId="ADAL" clId="{F52CC4C2-F541-4DB0-9126-DA32C997CD11}" dt="2022-04-27T22:58:22.347" v="12192" actId="47"/>
        <pc:sldMkLst>
          <pc:docMk/>
          <pc:sldMk cId="1794501238" sldId="263"/>
        </pc:sldMkLst>
      </pc:sldChg>
      <pc:sldChg chg="add del ord">
        <pc:chgData name="Pierre Lison" userId="a8a9df96-d69d-4b67-b9bd-4018f7d77187" providerId="ADAL" clId="{F52CC4C2-F541-4DB0-9126-DA32C997CD11}" dt="2022-04-27T18:44:55.936" v="11124" actId="47"/>
        <pc:sldMkLst>
          <pc:docMk/>
          <pc:sldMk cId="666335465" sldId="264"/>
        </pc:sldMkLst>
      </pc:sldChg>
      <pc:sldChg chg="del">
        <pc:chgData name="Pierre Lison" userId="a8a9df96-d69d-4b67-b9bd-4018f7d77187" providerId="ADAL" clId="{F52CC4C2-F541-4DB0-9126-DA32C997CD11}" dt="2022-04-27T15:59:53.056" v="111" actId="47"/>
        <pc:sldMkLst>
          <pc:docMk/>
          <pc:sldMk cId="3867755624" sldId="264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349466531" sldId="265"/>
        </pc:sldMkLst>
      </pc:sldChg>
      <pc:sldChg chg="del">
        <pc:chgData name="Pierre Lison" userId="a8a9df96-d69d-4b67-b9bd-4018f7d77187" providerId="ADAL" clId="{F52CC4C2-F541-4DB0-9126-DA32C997CD11}" dt="2022-04-27T15:59:40.048" v="107" actId="47"/>
        <pc:sldMkLst>
          <pc:docMk/>
          <pc:sldMk cId="2031995448" sldId="266"/>
        </pc:sldMkLst>
      </pc:sldChg>
      <pc:sldChg chg="del">
        <pc:chgData name="Pierre Lison" userId="a8a9df96-d69d-4b67-b9bd-4018f7d77187" providerId="ADAL" clId="{F52CC4C2-F541-4DB0-9126-DA32C997CD11}" dt="2022-04-27T15:59:51.318" v="110" actId="47"/>
        <pc:sldMkLst>
          <pc:docMk/>
          <pc:sldMk cId="3940009555" sldId="267"/>
        </pc:sldMkLst>
      </pc:sldChg>
      <pc:sldChg chg="del">
        <pc:chgData name="Pierre Lison" userId="a8a9df96-d69d-4b67-b9bd-4018f7d77187" providerId="ADAL" clId="{F52CC4C2-F541-4DB0-9126-DA32C997CD11}" dt="2022-04-27T15:59:48.789" v="109" actId="47"/>
        <pc:sldMkLst>
          <pc:docMk/>
          <pc:sldMk cId="1367313191" sldId="269"/>
        </pc:sldMkLst>
      </pc:sldChg>
      <pc:sldChg chg="delSp modSp del mod">
        <pc:chgData name="Pierre Lison" userId="a8a9df96-d69d-4b67-b9bd-4018f7d77187" providerId="ADAL" clId="{F52CC4C2-F541-4DB0-9126-DA32C997CD11}" dt="2022-04-27T22:58:22.347" v="12192" actId="47"/>
        <pc:sldMkLst>
          <pc:docMk/>
          <pc:sldMk cId="1984702394" sldId="271"/>
        </pc:sldMkLst>
        <pc:spChg chg="mod">
          <ac:chgData name="Pierre Lison" userId="a8a9df96-d69d-4b67-b9bd-4018f7d77187" providerId="ADAL" clId="{F52CC4C2-F541-4DB0-9126-DA32C997CD11}" dt="2022-04-27T17:41:16.387" v="5559" actId="20577"/>
          <ac:spMkLst>
            <pc:docMk/>
            <pc:sldMk cId="1984702394" sldId="271"/>
            <ac:spMk id="3" creationId="{00000000-0000-0000-0000-000000000000}"/>
          </ac:spMkLst>
        </pc:spChg>
        <pc:picChg chg="del">
          <ac:chgData name="Pierre Lison" userId="a8a9df96-d69d-4b67-b9bd-4018f7d77187" providerId="ADAL" clId="{F52CC4C2-F541-4DB0-9126-DA32C997CD11}" dt="2022-04-27T17:40:53.398" v="5540" actId="478"/>
          <ac:picMkLst>
            <pc:docMk/>
            <pc:sldMk cId="1984702394" sldId="271"/>
            <ac:picMk id="11" creationId="{9B3D7546-80E6-6D4D-B51E-19664717B894}"/>
          </ac:picMkLst>
        </pc:picChg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412570950" sldId="272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995057241" sldId="273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85243055" sldId="274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105158254" sldId="275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925593082" sldId="276"/>
        </pc:sldMkLst>
      </pc:sldChg>
      <pc:sldChg chg="modSp add del mod modShow">
        <pc:chgData name="Pierre Lison" userId="a8a9df96-d69d-4b67-b9bd-4018f7d77187" providerId="ADAL" clId="{F52CC4C2-F541-4DB0-9126-DA32C997CD11}" dt="2022-04-27T18:21:48.668" v="9445" actId="47"/>
        <pc:sldMkLst>
          <pc:docMk/>
          <pc:sldMk cId="1132521338" sldId="277"/>
        </pc:sldMkLst>
        <pc:spChg chg="mod">
          <ac:chgData name="Pierre Lison" userId="a8a9df96-d69d-4b67-b9bd-4018f7d77187" providerId="ADAL" clId="{F52CC4C2-F541-4DB0-9126-DA32C997CD11}" dt="2022-04-27T17:42:58.474" v="5579" actId="20577"/>
          <ac:spMkLst>
            <pc:docMk/>
            <pc:sldMk cId="1132521338" sldId="277"/>
            <ac:spMk id="2" creationId="{B98E8877-E530-4449-874E-DC28F0BA889D}"/>
          </ac:spMkLst>
        </pc:spChg>
        <pc:spChg chg="mod">
          <ac:chgData name="Pierre Lison" userId="a8a9df96-d69d-4b67-b9bd-4018f7d77187" providerId="ADAL" clId="{F52CC4C2-F541-4DB0-9126-DA32C997CD11}" dt="2022-04-27T17:43:16.512" v="5589" actId="20577"/>
          <ac:spMkLst>
            <pc:docMk/>
            <pc:sldMk cId="1132521338" sldId="277"/>
            <ac:spMk id="3" creationId="{18F22B95-DC29-4EF3-B4E3-9C028F33CEFA}"/>
          </ac:spMkLst>
        </pc:spChg>
        <pc:spChg chg="mod">
          <ac:chgData name="Pierre Lison" userId="a8a9df96-d69d-4b67-b9bd-4018f7d77187" providerId="ADAL" clId="{F52CC4C2-F541-4DB0-9126-DA32C997CD11}" dt="2022-04-27T17:43:30.937" v="5591" actId="14100"/>
          <ac:spMkLst>
            <pc:docMk/>
            <pc:sldMk cId="1132521338" sldId="277"/>
            <ac:spMk id="8" creationId="{183FED71-D59A-4000-9F7E-8F588FF8BDCD}"/>
          </ac:spMkLst>
        </pc:spChg>
      </pc:sldChg>
      <pc:sldChg chg="del">
        <pc:chgData name="Pierre Lison" userId="a8a9df96-d69d-4b67-b9bd-4018f7d77187" providerId="ADAL" clId="{F52CC4C2-F541-4DB0-9126-DA32C997CD11}" dt="2022-04-27T17:27:46.803" v="5508" actId="47"/>
        <pc:sldMkLst>
          <pc:docMk/>
          <pc:sldMk cId="3548085353" sldId="277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95795463" sldId="279"/>
        </pc:sldMkLst>
      </pc:sldChg>
      <pc:sldChg chg="add del">
        <pc:chgData name="Pierre Lison" userId="a8a9df96-d69d-4b67-b9bd-4018f7d77187" providerId="ADAL" clId="{F52CC4C2-F541-4DB0-9126-DA32C997CD11}" dt="2022-04-27T22:58:22.347" v="12192" actId="47"/>
        <pc:sldMkLst>
          <pc:docMk/>
          <pc:sldMk cId="189242939" sldId="281"/>
        </pc:sldMkLst>
      </pc:sldChg>
      <pc:sldChg chg="del">
        <pc:chgData name="Pierre Lison" userId="a8a9df96-d69d-4b67-b9bd-4018f7d77187" providerId="ADAL" clId="{F52CC4C2-F541-4DB0-9126-DA32C997CD11}" dt="2022-04-27T17:27:46.803" v="5508" actId="47"/>
        <pc:sldMkLst>
          <pc:docMk/>
          <pc:sldMk cId="440116660" sldId="281"/>
        </pc:sldMkLst>
      </pc:sldChg>
      <pc:sldChg chg="del">
        <pc:chgData name="Pierre Lison" userId="a8a9df96-d69d-4b67-b9bd-4018f7d77187" providerId="ADAL" clId="{F52CC4C2-F541-4DB0-9126-DA32C997CD11}" dt="2022-04-27T17:27:46.803" v="5508" actId="47"/>
        <pc:sldMkLst>
          <pc:docMk/>
          <pc:sldMk cId="86586598" sldId="282"/>
        </pc:sldMkLst>
      </pc:sldChg>
      <pc:sldChg chg="modSp mod ord">
        <pc:chgData name="Pierre Lison" userId="a8a9df96-d69d-4b67-b9bd-4018f7d77187" providerId="ADAL" clId="{F52CC4C2-F541-4DB0-9126-DA32C997CD11}" dt="2022-04-27T22:59:16.179" v="12214" actId="20577"/>
        <pc:sldMkLst>
          <pc:docMk/>
          <pc:sldMk cId="4138487513" sldId="283"/>
        </pc:sldMkLst>
        <pc:spChg chg="mod">
          <ac:chgData name="Pierre Lison" userId="a8a9df96-d69d-4b67-b9bd-4018f7d77187" providerId="ADAL" clId="{F52CC4C2-F541-4DB0-9126-DA32C997CD11}" dt="2022-04-27T22:59:16.179" v="12214" actId="20577"/>
          <ac:spMkLst>
            <pc:docMk/>
            <pc:sldMk cId="4138487513" sldId="283"/>
            <ac:spMk id="2" creationId="{00000000-0000-0000-0000-000000000000}"/>
          </ac:spMkLst>
        </pc:spChg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000801406" sldId="284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818721196" sldId="285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181465632" sldId="286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729956662" sldId="287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82891982" sldId="288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882494110" sldId="291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491988580" sldId="292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201016617" sldId="293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985261850" sldId="294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784752026" sldId="295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669652007" sldId="296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353348066" sldId="297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365452446" sldId="298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44670362" sldId="299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652279681" sldId="300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994130087" sldId="301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523725280" sldId="302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933715326" sldId="304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097667291" sldId="305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797524512" sldId="306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49285676" sldId="307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743074484" sldId="308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988424737" sldId="309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721258720" sldId="310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987841150" sldId="311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96237722" sldId="312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824515981" sldId="313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283351840" sldId="314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448851017" sldId="315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680411874" sldId="316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831721799" sldId="317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2810167659" sldId="318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3074287463" sldId="319"/>
        </pc:sldMkLst>
      </pc:sldChg>
      <pc:sldChg chg="del">
        <pc:chgData name="Pierre Lison" userId="a8a9df96-d69d-4b67-b9bd-4018f7d77187" providerId="ADAL" clId="{F52CC4C2-F541-4DB0-9126-DA32C997CD11}" dt="2022-04-27T23:00:12.109" v="12240" actId="47"/>
        <pc:sldMkLst>
          <pc:docMk/>
          <pc:sldMk cId="1370598141" sldId="320"/>
        </pc:sldMkLst>
      </pc:sldChg>
      <pc:sldChg chg="addSp delSp modSp new mod">
        <pc:chgData name="Pierre Lison" userId="a8a9df96-d69d-4b67-b9bd-4018f7d77187" providerId="ADAL" clId="{F52CC4C2-F541-4DB0-9126-DA32C997CD11}" dt="2022-04-27T16:31:50.036" v="1728" actId="1076"/>
        <pc:sldMkLst>
          <pc:docMk/>
          <pc:sldMk cId="2051624574" sldId="321"/>
        </pc:sldMkLst>
        <pc:spChg chg="del mod">
          <ac:chgData name="Pierre Lison" userId="a8a9df96-d69d-4b67-b9bd-4018f7d77187" providerId="ADAL" clId="{F52CC4C2-F541-4DB0-9126-DA32C997CD11}" dt="2022-04-27T16:28:51.158" v="1446" actId="478"/>
          <ac:spMkLst>
            <pc:docMk/>
            <pc:sldMk cId="2051624574" sldId="321"/>
            <ac:spMk id="2" creationId="{26A50CAA-F821-48C2-8A9B-952CF8EBEEB4}"/>
          </ac:spMkLst>
        </pc:spChg>
        <pc:spChg chg="add del mod">
          <ac:chgData name="Pierre Lison" userId="a8a9df96-d69d-4b67-b9bd-4018f7d77187" providerId="ADAL" clId="{F52CC4C2-F541-4DB0-9126-DA32C997CD11}" dt="2022-04-27T16:31:40.901" v="1726" actId="14100"/>
          <ac:spMkLst>
            <pc:docMk/>
            <pc:sldMk cId="2051624574" sldId="321"/>
            <ac:spMk id="3" creationId="{77E4ACD1-92C3-4760-BEFD-D1C809423B06}"/>
          </ac:spMkLst>
        </pc:spChg>
        <pc:spChg chg="add del mod">
          <ac:chgData name="Pierre Lison" userId="a8a9df96-d69d-4b67-b9bd-4018f7d77187" providerId="ADAL" clId="{F52CC4C2-F541-4DB0-9126-DA32C997CD11}" dt="2022-04-27T16:28:58.047" v="1449" actId="478"/>
          <ac:spMkLst>
            <pc:docMk/>
            <pc:sldMk cId="2051624574" sldId="321"/>
            <ac:spMk id="8" creationId="{0A277076-EA07-4B21-8920-10BB6E8D56C3}"/>
          </ac:spMkLst>
        </pc:spChg>
        <pc:picChg chg="add mod">
          <ac:chgData name="Pierre Lison" userId="a8a9df96-d69d-4b67-b9bd-4018f7d77187" providerId="ADAL" clId="{F52CC4C2-F541-4DB0-9126-DA32C997CD11}" dt="2022-04-27T16:31:50.036" v="1728" actId="1076"/>
          <ac:picMkLst>
            <pc:docMk/>
            <pc:sldMk cId="2051624574" sldId="321"/>
            <ac:picMk id="6" creationId="{A2D16E46-C74D-4C7B-80A8-A82EB37E0444}"/>
          </ac:picMkLst>
        </pc:picChg>
      </pc:sldChg>
      <pc:sldChg chg="addSp delSp modSp new mod modAnim">
        <pc:chgData name="Pierre Lison" userId="a8a9df96-d69d-4b67-b9bd-4018f7d77187" providerId="ADAL" clId="{F52CC4C2-F541-4DB0-9126-DA32C997CD11}" dt="2022-04-27T17:28:21.341" v="5511" actId="21"/>
        <pc:sldMkLst>
          <pc:docMk/>
          <pc:sldMk cId="596968576" sldId="322"/>
        </pc:sldMkLst>
        <pc:spChg chg="mod">
          <ac:chgData name="Pierre Lison" userId="a8a9df96-d69d-4b67-b9bd-4018f7d77187" providerId="ADAL" clId="{F52CC4C2-F541-4DB0-9126-DA32C997CD11}" dt="2022-04-27T16:05:30.694" v="166" actId="20577"/>
          <ac:spMkLst>
            <pc:docMk/>
            <pc:sldMk cId="596968576" sldId="322"/>
            <ac:spMk id="2" creationId="{CDA7E035-062B-4689-95EC-F291C24FFD14}"/>
          </ac:spMkLst>
        </pc:spChg>
        <pc:spChg chg="del">
          <ac:chgData name="Pierre Lison" userId="a8a9df96-d69d-4b67-b9bd-4018f7d77187" providerId="ADAL" clId="{F52CC4C2-F541-4DB0-9126-DA32C997CD11}" dt="2022-04-27T16:08:23.323" v="211" actId="478"/>
          <ac:spMkLst>
            <pc:docMk/>
            <pc:sldMk cId="596968576" sldId="322"/>
            <ac:spMk id="3" creationId="{F99FD563-9F94-42B5-964E-C7819782F2DE}"/>
          </ac:spMkLst>
        </pc:spChg>
        <pc:spChg chg="add mod">
          <ac:chgData name="Pierre Lison" userId="a8a9df96-d69d-4b67-b9bd-4018f7d77187" providerId="ADAL" clId="{F52CC4C2-F541-4DB0-9126-DA32C997CD11}" dt="2022-04-27T16:06:59.681" v="206" actId="114"/>
          <ac:spMkLst>
            <pc:docMk/>
            <pc:sldMk cId="596968576" sldId="322"/>
            <ac:spMk id="8" creationId="{768D4289-2532-4CFC-9F9F-6DED1658EE11}"/>
          </ac:spMkLst>
        </pc:spChg>
        <pc:picChg chg="add mod">
          <ac:chgData name="Pierre Lison" userId="a8a9df96-d69d-4b67-b9bd-4018f7d77187" providerId="ADAL" clId="{F52CC4C2-F541-4DB0-9126-DA32C997CD11}" dt="2022-04-27T16:11:52.121" v="235" actId="1076"/>
          <ac:picMkLst>
            <pc:docMk/>
            <pc:sldMk cId="596968576" sldId="322"/>
            <ac:picMk id="6" creationId="{560A2C69-FF01-40C7-A69B-32B10D2F0159}"/>
          </ac:picMkLst>
        </pc:picChg>
        <pc:picChg chg="add del mod">
          <ac:chgData name="Pierre Lison" userId="a8a9df96-d69d-4b67-b9bd-4018f7d77187" providerId="ADAL" clId="{F52CC4C2-F541-4DB0-9126-DA32C997CD11}" dt="2022-04-27T17:28:21.341" v="5511" actId="21"/>
          <ac:picMkLst>
            <pc:docMk/>
            <pc:sldMk cId="596968576" sldId="322"/>
            <ac:picMk id="7" creationId="{04EEB18D-4265-41CD-9F3B-1D799EF87966}"/>
          </ac:picMkLst>
        </pc:picChg>
        <pc:picChg chg="add mod">
          <ac:chgData name="Pierre Lison" userId="a8a9df96-d69d-4b67-b9bd-4018f7d77187" providerId="ADAL" clId="{F52CC4C2-F541-4DB0-9126-DA32C997CD11}" dt="2022-04-27T16:11:59.004" v="237" actId="1076"/>
          <ac:picMkLst>
            <pc:docMk/>
            <pc:sldMk cId="596968576" sldId="322"/>
            <ac:picMk id="1026" creationId="{0C060F47-86B2-41E8-A068-A1C276EB5848}"/>
          </ac:picMkLst>
        </pc:picChg>
        <pc:picChg chg="add mod">
          <ac:chgData name="Pierre Lison" userId="a8a9df96-d69d-4b67-b9bd-4018f7d77187" providerId="ADAL" clId="{F52CC4C2-F541-4DB0-9126-DA32C997CD11}" dt="2022-04-27T16:11:11.863" v="227" actId="14100"/>
          <ac:picMkLst>
            <pc:docMk/>
            <pc:sldMk cId="596968576" sldId="322"/>
            <ac:picMk id="1028" creationId="{64AB9913-4CFF-4145-9205-90A225597B91}"/>
          </ac:picMkLst>
        </pc:picChg>
        <pc:picChg chg="add del mod">
          <ac:chgData name="Pierre Lison" userId="a8a9df96-d69d-4b67-b9bd-4018f7d77187" providerId="ADAL" clId="{F52CC4C2-F541-4DB0-9126-DA32C997CD11}" dt="2022-04-27T16:09:39.173" v="216"/>
          <ac:picMkLst>
            <pc:docMk/>
            <pc:sldMk cId="596968576" sldId="322"/>
            <ac:picMk id="1030" creationId="{C46E8AB8-A59E-49B4-9B00-04E862E73AD7}"/>
          </ac:picMkLst>
        </pc:picChg>
        <pc:picChg chg="add mod">
          <ac:chgData name="Pierre Lison" userId="a8a9df96-d69d-4b67-b9bd-4018f7d77187" providerId="ADAL" clId="{F52CC4C2-F541-4DB0-9126-DA32C997CD11}" dt="2022-04-27T16:12:03.114" v="238" actId="1076"/>
          <ac:picMkLst>
            <pc:docMk/>
            <pc:sldMk cId="596968576" sldId="322"/>
            <ac:picMk id="1032" creationId="{8B3C2E94-71F1-493F-8231-1ACEDC15B4D9}"/>
          </ac:picMkLst>
        </pc:picChg>
        <pc:picChg chg="add mod">
          <ac:chgData name="Pierre Lison" userId="a8a9df96-d69d-4b67-b9bd-4018f7d77187" providerId="ADAL" clId="{F52CC4C2-F541-4DB0-9126-DA32C997CD11}" dt="2022-04-27T16:11:55.318" v="236" actId="1076"/>
          <ac:picMkLst>
            <pc:docMk/>
            <pc:sldMk cId="596968576" sldId="322"/>
            <ac:picMk id="1034" creationId="{1E8E2741-3E57-48B2-B17E-8FEC499B6FF9}"/>
          </ac:picMkLst>
        </pc:picChg>
      </pc:sldChg>
      <pc:sldChg chg="addSp delSp modSp new mod modAnim">
        <pc:chgData name="Pierre Lison" userId="a8a9df96-d69d-4b67-b9bd-4018f7d77187" providerId="ADAL" clId="{F52CC4C2-F541-4DB0-9126-DA32C997CD11}" dt="2022-04-27T21:07:21.534" v="11332" actId="113"/>
        <pc:sldMkLst>
          <pc:docMk/>
          <pc:sldMk cId="745422043" sldId="323"/>
        </pc:sldMkLst>
        <pc:spChg chg="mod">
          <ac:chgData name="Pierre Lison" userId="a8a9df96-d69d-4b67-b9bd-4018f7d77187" providerId="ADAL" clId="{F52CC4C2-F541-4DB0-9126-DA32C997CD11}" dt="2022-04-27T16:12:11.968" v="258" actId="20577"/>
          <ac:spMkLst>
            <pc:docMk/>
            <pc:sldMk cId="745422043" sldId="323"/>
            <ac:spMk id="2" creationId="{1396A497-0BA7-43F6-B074-E3D93B19BE55}"/>
          </ac:spMkLst>
        </pc:spChg>
        <pc:spChg chg="mod">
          <ac:chgData name="Pierre Lison" userId="a8a9df96-d69d-4b67-b9bd-4018f7d77187" providerId="ADAL" clId="{F52CC4C2-F541-4DB0-9126-DA32C997CD11}" dt="2022-04-27T21:07:21.534" v="11332" actId="113"/>
          <ac:spMkLst>
            <pc:docMk/>
            <pc:sldMk cId="745422043" sldId="323"/>
            <ac:spMk id="3" creationId="{A65AF8D8-CC4A-49EB-B45E-87C96C7A83A3}"/>
          </ac:spMkLst>
        </pc:spChg>
        <pc:spChg chg="add mod">
          <ac:chgData name="Pierre Lison" userId="a8a9df96-d69d-4b67-b9bd-4018f7d77187" providerId="ADAL" clId="{F52CC4C2-F541-4DB0-9126-DA32C997CD11}" dt="2022-04-27T21:05:14.150" v="11266" actId="14100"/>
          <ac:spMkLst>
            <pc:docMk/>
            <pc:sldMk cId="745422043" sldId="323"/>
            <ac:spMk id="10" creationId="{80FEE697-E6BA-4DA7-896C-07106A92F20D}"/>
          </ac:spMkLst>
        </pc:spChg>
        <pc:spChg chg="add del">
          <ac:chgData name="Pierre Lison" userId="a8a9df96-d69d-4b67-b9bd-4018f7d77187" providerId="ADAL" clId="{F52CC4C2-F541-4DB0-9126-DA32C997CD11}" dt="2022-04-27T21:05:09.646" v="11264" actId="22"/>
          <ac:spMkLst>
            <pc:docMk/>
            <pc:sldMk cId="745422043" sldId="323"/>
            <ac:spMk id="12" creationId="{6838997B-6786-4E8A-AB71-8D8FADCFADA1}"/>
          </ac:spMkLst>
        </pc:spChg>
        <pc:spChg chg="add mod">
          <ac:chgData name="Pierre Lison" userId="a8a9df96-d69d-4b67-b9bd-4018f7d77187" providerId="ADAL" clId="{F52CC4C2-F541-4DB0-9126-DA32C997CD11}" dt="2022-04-27T21:06:33.169" v="11294" actId="1076"/>
          <ac:spMkLst>
            <pc:docMk/>
            <pc:sldMk cId="745422043" sldId="323"/>
            <ac:spMk id="14" creationId="{FD2AC536-4C7D-4450-991E-C9969101505A}"/>
          </ac:spMkLst>
        </pc:spChg>
        <pc:picChg chg="add mod">
          <ac:chgData name="Pierre Lison" userId="a8a9df96-d69d-4b67-b9bd-4018f7d77187" providerId="ADAL" clId="{F52CC4C2-F541-4DB0-9126-DA32C997CD11}" dt="2022-04-27T21:06:18.189" v="11291" actId="1076"/>
          <ac:picMkLst>
            <pc:docMk/>
            <pc:sldMk cId="745422043" sldId="323"/>
            <ac:picMk id="9" creationId="{F2FB860A-706A-4D62-ACC0-1CB8FB28861A}"/>
          </ac:picMkLst>
        </pc:picChg>
        <pc:cxnChg chg="add del">
          <ac:chgData name="Pierre Lison" userId="a8a9df96-d69d-4b67-b9bd-4018f7d77187" providerId="ADAL" clId="{F52CC4C2-F541-4DB0-9126-DA32C997CD11}" dt="2022-04-27T16:14:29.148" v="378" actId="11529"/>
          <ac:cxnSpMkLst>
            <pc:docMk/>
            <pc:sldMk cId="745422043" sldId="323"/>
            <ac:cxnSpMk id="8" creationId="{7DEAF80D-232E-4840-9CB8-9D5BB1F27EDF}"/>
          </ac:cxnSpMkLst>
        </pc:cxnChg>
      </pc:sldChg>
      <pc:sldChg chg="addSp modSp new mod modAnim">
        <pc:chgData name="Pierre Lison" userId="a8a9df96-d69d-4b67-b9bd-4018f7d77187" providerId="ADAL" clId="{F52CC4C2-F541-4DB0-9126-DA32C997CD11}" dt="2022-04-27T21:08:21.725" v="11336" actId="114"/>
        <pc:sldMkLst>
          <pc:docMk/>
          <pc:sldMk cId="2762503919" sldId="324"/>
        </pc:sldMkLst>
        <pc:spChg chg="mod">
          <ac:chgData name="Pierre Lison" userId="a8a9df96-d69d-4b67-b9bd-4018f7d77187" providerId="ADAL" clId="{F52CC4C2-F541-4DB0-9126-DA32C997CD11}" dt="2022-04-27T16:32:28.328" v="1811" actId="20577"/>
          <ac:spMkLst>
            <pc:docMk/>
            <pc:sldMk cId="2762503919" sldId="324"/>
            <ac:spMk id="2" creationId="{B5DF932F-A318-4900-BC1F-9EDD8B99844E}"/>
          </ac:spMkLst>
        </pc:spChg>
        <pc:spChg chg="mod">
          <ac:chgData name="Pierre Lison" userId="a8a9df96-d69d-4b67-b9bd-4018f7d77187" providerId="ADAL" clId="{F52CC4C2-F541-4DB0-9126-DA32C997CD11}" dt="2022-04-27T21:08:21.725" v="11336" actId="114"/>
          <ac:spMkLst>
            <pc:docMk/>
            <pc:sldMk cId="2762503919" sldId="324"/>
            <ac:spMk id="3" creationId="{3BD0156F-A7FF-41D3-9213-8921F076D85A}"/>
          </ac:spMkLst>
        </pc:spChg>
        <pc:spChg chg="add mod">
          <ac:chgData name="Pierre Lison" userId="a8a9df96-d69d-4b67-b9bd-4018f7d77187" providerId="ADAL" clId="{F52CC4C2-F541-4DB0-9126-DA32C997CD11}" dt="2022-04-27T16:49:30.101" v="3315" actId="404"/>
          <ac:spMkLst>
            <pc:docMk/>
            <pc:sldMk cId="2762503919" sldId="324"/>
            <ac:spMk id="9" creationId="{C7474FF6-C422-402E-B633-2A15A5345800}"/>
          </ac:spMkLst>
        </pc:spChg>
        <pc:spChg chg="add mod">
          <ac:chgData name="Pierre Lison" userId="a8a9df96-d69d-4b67-b9bd-4018f7d77187" providerId="ADAL" clId="{F52CC4C2-F541-4DB0-9126-DA32C997CD11}" dt="2022-04-27T16:49:19.518" v="3310" actId="14100"/>
          <ac:spMkLst>
            <pc:docMk/>
            <pc:sldMk cId="2762503919" sldId="324"/>
            <ac:spMk id="10" creationId="{CE3E9977-4F34-4718-873B-044AA9009218}"/>
          </ac:spMkLst>
        </pc:spChg>
        <pc:spChg chg="add mod">
          <ac:chgData name="Pierre Lison" userId="a8a9df96-d69d-4b67-b9bd-4018f7d77187" providerId="ADAL" clId="{F52CC4C2-F541-4DB0-9126-DA32C997CD11}" dt="2022-04-27T16:48:02.968" v="3301" actId="164"/>
          <ac:spMkLst>
            <pc:docMk/>
            <pc:sldMk cId="2762503919" sldId="324"/>
            <ac:spMk id="15" creationId="{B010B24E-F1E9-4BD0-BD44-6827B49DA232}"/>
          </ac:spMkLst>
        </pc:spChg>
        <pc:spChg chg="add mod">
          <ac:chgData name="Pierre Lison" userId="a8a9df96-d69d-4b67-b9bd-4018f7d77187" providerId="ADAL" clId="{F52CC4C2-F541-4DB0-9126-DA32C997CD11}" dt="2022-04-27T16:48:46.296" v="3306" actId="164"/>
          <ac:spMkLst>
            <pc:docMk/>
            <pc:sldMk cId="2762503919" sldId="324"/>
            <ac:spMk id="17" creationId="{498340B5-23A4-4FBB-A11D-A09302A0A9BB}"/>
          </ac:spMkLst>
        </pc:spChg>
        <pc:spChg chg="add mod">
          <ac:chgData name="Pierre Lison" userId="a8a9df96-d69d-4b67-b9bd-4018f7d77187" providerId="ADAL" clId="{F52CC4C2-F541-4DB0-9126-DA32C997CD11}" dt="2022-04-27T16:48:46.296" v="3306" actId="164"/>
          <ac:spMkLst>
            <pc:docMk/>
            <pc:sldMk cId="2762503919" sldId="324"/>
            <ac:spMk id="18" creationId="{0F365C07-4B6A-4947-AFF0-93B655629CA4}"/>
          </ac:spMkLst>
        </pc:spChg>
        <pc:spChg chg="add mod">
          <ac:chgData name="Pierre Lison" userId="a8a9df96-d69d-4b67-b9bd-4018f7d77187" providerId="ADAL" clId="{F52CC4C2-F541-4DB0-9126-DA32C997CD11}" dt="2022-04-27T16:48:46.296" v="3306" actId="164"/>
          <ac:spMkLst>
            <pc:docMk/>
            <pc:sldMk cId="2762503919" sldId="324"/>
            <ac:spMk id="21" creationId="{10CDFF5D-A880-489E-96C7-D0F7C1AD6DDF}"/>
          </ac:spMkLst>
        </pc:spChg>
        <pc:spChg chg="add mod">
          <ac:chgData name="Pierre Lison" userId="a8a9df96-d69d-4b67-b9bd-4018f7d77187" providerId="ADAL" clId="{F52CC4C2-F541-4DB0-9126-DA32C997CD11}" dt="2022-04-27T16:50:14.690" v="3320" actId="164"/>
          <ac:spMkLst>
            <pc:docMk/>
            <pc:sldMk cId="2762503919" sldId="324"/>
            <ac:spMk id="23" creationId="{07F037F9-4360-4A81-B9C2-AD9CD7081FF3}"/>
          </ac:spMkLst>
        </pc:spChg>
        <pc:spChg chg="add mod">
          <ac:chgData name="Pierre Lison" userId="a8a9df96-d69d-4b67-b9bd-4018f7d77187" providerId="ADAL" clId="{F52CC4C2-F541-4DB0-9126-DA32C997CD11}" dt="2022-04-27T16:50:14.690" v="3320" actId="164"/>
          <ac:spMkLst>
            <pc:docMk/>
            <pc:sldMk cId="2762503919" sldId="324"/>
            <ac:spMk id="24" creationId="{2E2EDCCC-5E03-4A83-A066-3EF451B7ABA2}"/>
          </ac:spMkLst>
        </pc:spChg>
        <pc:grpChg chg="add mod">
          <ac:chgData name="Pierre Lison" userId="a8a9df96-d69d-4b67-b9bd-4018f7d77187" providerId="ADAL" clId="{F52CC4C2-F541-4DB0-9126-DA32C997CD11}" dt="2022-04-27T16:48:02.968" v="3301" actId="164"/>
          <ac:grpSpMkLst>
            <pc:docMk/>
            <pc:sldMk cId="2762503919" sldId="324"/>
            <ac:grpSpMk id="20" creationId="{F0B61982-4879-41C4-9473-997C2237C58B}"/>
          </ac:grpSpMkLst>
        </pc:grpChg>
        <pc:grpChg chg="add mod">
          <ac:chgData name="Pierre Lison" userId="a8a9df96-d69d-4b67-b9bd-4018f7d77187" providerId="ADAL" clId="{F52CC4C2-F541-4DB0-9126-DA32C997CD11}" dt="2022-04-27T16:48:46.296" v="3306" actId="164"/>
          <ac:grpSpMkLst>
            <pc:docMk/>
            <pc:sldMk cId="2762503919" sldId="324"/>
            <ac:grpSpMk id="22" creationId="{5E15F936-F4C1-4CDB-9B93-4AAEFEF13D24}"/>
          </ac:grpSpMkLst>
        </pc:grpChg>
        <pc:grpChg chg="add mod">
          <ac:chgData name="Pierre Lison" userId="a8a9df96-d69d-4b67-b9bd-4018f7d77187" providerId="ADAL" clId="{F52CC4C2-F541-4DB0-9126-DA32C997CD11}" dt="2022-04-27T16:50:14.690" v="3320" actId="164"/>
          <ac:grpSpMkLst>
            <pc:docMk/>
            <pc:sldMk cId="2762503919" sldId="324"/>
            <ac:grpSpMk id="25" creationId="{50F69E5F-6FCF-4A62-A3CD-537F0506618F}"/>
          </ac:grpSpMkLst>
        </pc:grpChg>
        <pc:picChg chg="add mod">
          <ac:chgData name="Pierre Lison" userId="a8a9df96-d69d-4b67-b9bd-4018f7d77187" providerId="ADAL" clId="{F52CC4C2-F541-4DB0-9126-DA32C997CD11}" dt="2022-04-27T16:43:08.792" v="3112" actId="1035"/>
          <ac:picMkLst>
            <pc:docMk/>
            <pc:sldMk cId="2762503919" sldId="324"/>
            <ac:picMk id="5" creationId="{DE7F6AE6-0C97-453D-98A0-E63B761F6BE2}"/>
          </ac:picMkLst>
        </pc:picChg>
        <pc:picChg chg="add mod">
          <ac:chgData name="Pierre Lison" userId="a8a9df96-d69d-4b67-b9bd-4018f7d77187" providerId="ADAL" clId="{F52CC4C2-F541-4DB0-9126-DA32C997CD11}" dt="2022-04-27T16:43:08.792" v="3112" actId="1035"/>
          <ac:picMkLst>
            <pc:docMk/>
            <pc:sldMk cId="2762503919" sldId="324"/>
            <ac:picMk id="6" creationId="{7FFF5025-D090-4C55-914B-AC8A55A8FE46}"/>
          </ac:picMkLst>
        </pc:picChg>
        <pc:picChg chg="add mod">
          <ac:chgData name="Pierre Lison" userId="a8a9df96-d69d-4b67-b9bd-4018f7d77187" providerId="ADAL" clId="{F52CC4C2-F541-4DB0-9126-DA32C997CD11}" dt="2022-04-27T16:43:08.792" v="3112" actId="1035"/>
          <ac:picMkLst>
            <pc:docMk/>
            <pc:sldMk cId="2762503919" sldId="324"/>
            <ac:picMk id="7" creationId="{464B192B-72C8-466F-817D-094FE3982381}"/>
          </ac:picMkLst>
        </pc:picChg>
        <pc:picChg chg="add mod modCrop">
          <ac:chgData name="Pierre Lison" userId="a8a9df96-d69d-4b67-b9bd-4018f7d77187" providerId="ADAL" clId="{F52CC4C2-F541-4DB0-9126-DA32C997CD11}" dt="2022-04-27T16:48:02.968" v="3301" actId="164"/>
          <ac:picMkLst>
            <pc:docMk/>
            <pc:sldMk cId="2762503919" sldId="324"/>
            <ac:picMk id="8" creationId="{68139B60-EFCA-48D8-8B89-1364942AA939}"/>
          </ac:picMkLst>
        </pc:picChg>
        <pc:cxnChg chg="add mod">
          <ac:chgData name="Pierre Lison" userId="a8a9df96-d69d-4b67-b9bd-4018f7d77187" providerId="ADAL" clId="{F52CC4C2-F541-4DB0-9126-DA32C997CD11}" dt="2022-04-27T16:48:02.968" v="3301" actId="164"/>
          <ac:cxnSpMkLst>
            <pc:docMk/>
            <pc:sldMk cId="2762503919" sldId="324"/>
            <ac:cxnSpMk id="12" creationId="{73B90609-D6B7-477E-B24E-2801C4B065F1}"/>
          </ac:cxnSpMkLst>
        </pc:cxnChg>
      </pc:sldChg>
      <pc:sldChg chg="addSp delSp modSp new mod">
        <pc:chgData name="Pierre Lison" userId="a8a9df96-d69d-4b67-b9bd-4018f7d77187" providerId="ADAL" clId="{F52CC4C2-F541-4DB0-9126-DA32C997CD11}" dt="2022-04-27T16:57:57.216" v="3486" actId="1038"/>
        <pc:sldMkLst>
          <pc:docMk/>
          <pc:sldMk cId="3210327478" sldId="325"/>
        </pc:sldMkLst>
        <pc:spChg chg="mod">
          <ac:chgData name="Pierre Lison" userId="a8a9df96-d69d-4b67-b9bd-4018f7d77187" providerId="ADAL" clId="{F52CC4C2-F541-4DB0-9126-DA32C997CD11}" dt="2022-04-27T16:56:26.918" v="3405" actId="20577"/>
          <ac:spMkLst>
            <pc:docMk/>
            <pc:sldMk cId="3210327478" sldId="325"/>
            <ac:spMk id="2" creationId="{DD3E62C2-041F-4184-8B17-D0931EBD49C9}"/>
          </ac:spMkLst>
        </pc:spChg>
        <pc:spChg chg="del">
          <ac:chgData name="Pierre Lison" userId="a8a9df96-d69d-4b67-b9bd-4018f7d77187" providerId="ADAL" clId="{F52CC4C2-F541-4DB0-9126-DA32C997CD11}" dt="2022-04-27T16:55:42.336" v="3391" actId="478"/>
          <ac:spMkLst>
            <pc:docMk/>
            <pc:sldMk cId="3210327478" sldId="325"/>
            <ac:spMk id="3" creationId="{0314AE42-85C4-4655-A15D-7694E75F1FDB}"/>
          </ac:spMkLst>
        </pc:spChg>
        <pc:spChg chg="add mod">
          <ac:chgData name="Pierre Lison" userId="a8a9df96-d69d-4b67-b9bd-4018f7d77187" providerId="ADAL" clId="{F52CC4C2-F541-4DB0-9126-DA32C997CD11}" dt="2022-04-27T16:57:57.216" v="3486" actId="1038"/>
          <ac:spMkLst>
            <pc:docMk/>
            <pc:sldMk cId="3210327478" sldId="325"/>
            <ac:spMk id="7" creationId="{CD0AD7D6-EBA2-4D79-8725-5F3CCC3AAAB5}"/>
          </ac:spMkLst>
        </pc:spChg>
        <pc:picChg chg="add mod">
          <ac:chgData name="Pierre Lison" userId="a8a9df96-d69d-4b67-b9bd-4018f7d77187" providerId="ADAL" clId="{F52CC4C2-F541-4DB0-9126-DA32C997CD11}" dt="2022-04-27T16:57:48.710" v="3479" actId="1036"/>
          <ac:picMkLst>
            <pc:docMk/>
            <pc:sldMk cId="3210327478" sldId="325"/>
            <ac:picMk id="6" creationId="{FAE4E211-05FF-44B0-80CA-F7846868DEB7}"/>
          </ac:picMkLst>
        </pc:picChg>
      </pc:sldChg>
      <pc:sldChg chg="addSp modSp new mod">
        <pc:chgData name="Pierre Lison" userId="a8a9df96-d69d-4b67-b9bd-4018f7d77187" providerId="ADAL" clId="{F52CC4C2-F541-4DB0-9126-DA32C997CD11}" dt="2022-04-27T21:07:44.617" v="11333" actId="1076"/>
        <pc:sldMkLst>
          <pc:docMk/>
          <pc:sldMk cId="132767441" sldId="326"/>
        </pc:sldMkLst>
        <pc:spChg chg="mod">
          <ac:chgData name="Pierre Lison" userId="a8a9df96-d69d-4b67-b9bd-4018f7d77187" providerId="ADAL" clId="{F52CC4C2-F541-4DB0-9126-DA32C997CD11}" dt="2022-04-27T16:51:43.545" v="3361" actId="20577"/>
          <ac:spMkLst>
            <pc:docMk/>
            <pc:sldMk cId="132767441" sldId="326"/>
            <ac:spMk id="2" creationId="{D08CD8CA-66E6-4DDB-9E8A-470E2A1FA950}"/>
          </ac:spMkLst>
        </pc:spChg>
        <pc:spChg chg="mod">
          <ac:chgData name="Pierre Lison" userId="a8a9df96-d69d-4b67-b9bd-4018f7d77187" providerId="ADAL" clId="{F52CC4C2-F541-4DB0-9126-DA32C997CD11}" dt="2022-04-27T16:52:14.246" v="3385" actId="1036"/>
          <ac:spMkLst>
            <pc:docMk/>
            <pc:sldMk cId="132767441" sldId="326"/>
            <ac:spMk id="3" creationId="{1DC94C61-A56A-4D55-B7E5-2E41B8656DDA}"/>
          </ac:spMkLst>
        </pc:spChg>
        <pc:picChg chg="add mod">
          <ac:chgData name="Pierre Lison" userId="a8a9df96-d69d-4b67-b9bd-4018f7d77187" providerId="ADAL" clId="{F52CC4C2-F541-4DB0-9126-DA32C997CD11}" dt="2022-04-27T21:07:44.617" v="11333" actId="1076"/>
          <ac:picMkLst>
            <pc:docMk/>
            <pc:sldMk cId="132767441" sldId="326"/>
            <ac:picMk id="6" creationId="{9A9A71CD-313E-47E2-86C8-CCDDE188EE12}"/>
          </ac:picMkLst>
        </pc:picChg>
        <pc:picChg chg="add mod">
          <ac:chgData name="Pierre Lison" userId="a8a9df96-d69d-4b67-b9bd-4018f7d77187" providerId="ADAL" clId="{F52CC4C2-F541-4DB0-9126-DA32C997CD11}" dt="2022-04-27T16:53:31.324" v="3388" actId="1076"/>
          <ac:picMkLst>
            <pc:docMk/>
            <pc:sldMk cId="132767441" sldId="326"/>
            <ac:picMk id="8" creationId="{13937F46-858E-43CE-98E9-AB4563C377C9}"/>
          </ac:picMkLst>
        </pc:picChg>
      </pc:sldChg>
      <pc:sldChg chg="addSp delSp modSp new mod">
        <pc:chgData name="Pierre Lison" userId="a8a9df96-d69d-4b67-b9bd-4018f7d77187" providerId="ADAL" clId="{F52CC4C2-F541-4DB0-9126-DA32C997CD11}" dt="2022-04-27T17:00:00.767" v="3597" actId="1035"/>
        <pc:sldMkLst>
          <pc:docMk/>
          <pc:sldMk cId="3181599791" sldId="327"/>
        </pc:sldMkLst>
        <pc:spChg chg="mod">
          <ac:chgData name="Pierre Lison" userId="a8a9df96-d69d-4b67-b9bd-4018f7d77187" providerId="ADAL" clId="{F52CC4C2-F541-4DB0-9126-DA32C997CD11}" dt="2022-04-27T16:59:52.014" v="3590" actId="1036"/>
          <ac:spMkLst>
            <pc:docMk/>
            <pc:sldMk cId="3181599791" sldId="327"/>
            <ac:spMk id="2" creationId="{BFA283E5-8E90-4B53-BA30-D38F58A3AE51}"/>
          </ac:spMkLst>
        </pc:spChg>
        <pc:spChg chg="del">
          <ac:chgData name="Pierre Lison" userId="a8a9df96-d69d-4b67-b9bd-4018f7d77187" providerId="ADAL" clId="{F52CC4C2-F541-4DB0-9126-DA32C997CD11}" dt="2022-04-27T16:58:33.109" v="3523" actId="478"/>
          <ac:spMkLst>
            <pc:docMk/>
            <pc:sldMk cId="3181599791" sldId="327"/>
            <ac:spMk id="3" creationId="{4A29175C-7155-4314-9274-294D1236A5E4}"/>
          </ac:spMkLst>
        </pc:spChg>
        <pc:spChg chg="add mod">
          <ac:chgData name="Pierre Lison" userId="a8a9df96-d69d-4b67-b9bd-4018f7d77187" providerId="ADAL" clId="{F52CC4C2-F541-4DB0-9126-DA32C997CD11}" dt="2022-04-27T17:00:00.767" v="3597" actId="1035"/>
          <ac:spMkLst>
            <pc:docMk/>
            <pc:sldMk cId="3181599791" sldId="327"/>
            <ac:spMk id="7" creationId="{C1AA009D-6737-4BAE-8825-BC210E459834}"/>
          </ac:spMkLst>
        </pc:spChg>
        <pc:picChg chg="add mod">
          <ac:chgData name="Pierre Lison" userId="a8a9df96-d69d-4b67-b9bd-4018f7d77187" providerId="ADAL" clId="{F52CC4C2-F541-4DB0-9126-DA32C997CD11}" dt="2022-04-27T16:59:54.072" v="3594" actId="1035"/>
          <ac:picMkLst>
            <pc:docMk/>
            <pc:sldMk cId="3181599791" sldId="327"/>
            <ac:picMk id="6" creationId="{9D2465A0-5F2A-41B1-ACFF-947B39EE17C0}"/>
          </ac:picMkLst>
        </pc:picChg>
      </pc:sldChg>
      <pc:sldChg chg="addSp delSp modSp new mod modAnim">
        <pc:chgData name="Pierre Lison" userId="a8a9df96-d69d-4b67-b9bd-4018f7d77187" providerId="ADAL" clId="{F52CC4C2-F541-4DB0-9126-DA32C997CD11}" dt="2022-04-27T21:03:04.514" v="11237"/>
        <pc:sldMkLst>
          <pc:docMk/>
          <pc:sldMk cId="1651085969" sldId="328"/>
        </pc:sldMkLst>
        <pc:spChg chg="mod">
          <ac:chgData name="Pierre Lison" userId="a8a9df96-d69d-4b67-b9bd-4018f7d77187" providerId="ADAL" clId="{F52CC4C2-F541-4DB0-9126-DA32C997CD11}" dt="2022-04-27T20:57:45.301" v="11184" actId="1076"/>
          <ac:spMkLst>
            <pc:docMk/>
            <pc:sldMk cId="1651085969" sldId="328"/>
            <ac:spMk id="2" creationId="{96EF00A9-2D5A-4A57-B4B1-7D289C0F7648}"/>
          </ac:spMkLst>
        </pc:spChg>
        <pc:spChg chg="del">
          <ac:chgData name="Pierre Lison" userId="a8a9df96-d69d-4b67-b9bd-4018f7d77187" providerId="ADAL" clId="{F52CC4C2-F541-4DB0-9126-DA32C997CD11}" dt="2022-04-27T17:00:25.248" v="3631" actId="478"/>
          <ac:spMkLst>
            <pc:docMk/>
            <pc:sldMk cId="1651085969" sldId="328"/>
            <ac:spMk id="3" creationId="{D5B9F8E1-F957-4DA1-90B7-8901853ADC6F}"/>
          </ac:spMkLst>
        </pc:spChg>
        <pc:spChg chg="add mod">
          <ac:chgData name="Pierre Lison" userId="a8a9df96-d69d-4b67-b9bd-4018f7d77187" providerId="ADAL" clId="{F52CC4C2-F541-4DB0-9126-DA32C997CD11}" dt="2022-04-27T21:01:06.226" v="11224" actId="1076"/>
          <ac:spMkLst>
            <pc:docMk/>
            <pc:sldMk cId="1651085969" sldId="328"/>
            <ac:spMk id="7" creationId="{3B02BB05-348B-4868-A186-E18A52B75FB5}"/>
          </ac:spMkLst>
        </pc:spChg>
        <pc:spChg chg="add mod">
          <ac:chgData name="Pierre Lison" userId="a8a9df96-d69d-4b67-b9bd-4018f7d77187" providerId="ADAL" clId="{F52CC4C2-F541-4DB0-9126-DA32C997CD11}" dt="2022-04-27T17:05:19.603" v="3860"/>
          <ac:spMkLst>
            <pc:docMk/>
            <pc:sldMk cId="1651085969" sldId="328"/>
            <ac:spMk id="10" creationId="{F48C20F6-899F-4E9F-88D7-E91237161BB3}"/>
          </ac:spMkLst>
        </pc:spChg>
        <pc:spChg chg="add mod">
          <ac:chgData name="Pierre Lison" userId="a8a9df96-d69d-4b67-b9bd-4018f7d77187" providerId="ADAL" clId="{F52CC4C2-F541-4DB0-9126-DA32C997CD11}" dt="2022-04-27T20:59:20.857" v="11207" actId="14100"/>
          <ac:spMkLst>
            <pc:docMk/>
            <pc:sldMk cId="1651085969" sldId="328"/>
            <ac:spMk id="11" creationId="{CE0773FD-CEA5-4821-B9D2-7CB9878B4EFC}"/>
          </ac:spMkLst>
        </pc:spChg>
        <pc:spChg chg="add mod">
          <ac:chgData name="Pierre Lison" userId="a8a9df96-d69d-4b67-b9bd-4018f7d77187" providerId="ADAL" clId="{F52CC4C2-F541-4DB0-9126-DA32C997CD11}" dt="2022-04-27T20:59:10.378" v="11206" actId="14100"/>
          <ac:spMkLst>
            <pc:docMk/>
            <pc:sldMk cId="1651085969" sldId="328"/>
            <ac:spMk id="12" creationId="{3B33EFFD-6B44-4F46-85E0-B240C8F0EBB0}"/>
          </ac:spMkLst>
        </pc:spChg>
        <pc:spChg chg="add mod">
          <ac:chgData name="Pierre Lison" userId="a8a9df96-d69d-4b67-b9bd-4018f7d77187" providerId="ADAL" clId="{F52CC4C2-F541-4DB0-9126-DA32C997CD11}" dt="2022-04-27T20:59:42.655" v="11212" actId="14100"/>
          <ac:spMkLst>
            <pc:docMk/>
            <pc:sldMk cId="1651085969" sldId="328"/>
            <ac:spMk id="13" creationId="{BA4EAA39-A236-4A15-A7C2-E859585C5D53}"/>
          </ac:spMkLst>
        </pc:spChg>
        <pc:spChg chg="add mod">
          <ac:chgData name="Pierre Lison" userId="a8a9df96-d69d-4b67-b9bd-4018f7d77187" providerId="ADAL" clId="{F52CC4C2-F541-4DB0-9126-DA32C997CD11}" dt="2022-04-27T20:59:51.786" v="11214" actId="14100"/>
          <ac:spMkLst>
            <pc:docMk/>
            <pc:sldMk cId="1651085969" sldId="328"/>
            <ac:spMk id="14" creationId="{AE77FE4D-0424-4CBB-9D74-2F2D9F32B071}"/>
          </ac:spMkLst>
        </pc:spChg>
        <pc:spChg chg="add del mod">
          <ac:chgData name="Pierre Lison" userId="a8a9df96-d69d-4b67-b9bd-4018f7d77187" providerId="ADAL" clId="{F52CC4C2-F541-4DB0-9126-DA32C997CD11}" dt="2022-04-27T21:02:05.735" v="11231" actId="478"/>
          <ac:spMkLst>
            <pc:docMk/>
            <pc:sldMk cId="1651085969" sldId="328"/>
            <ac:spMk id="17" creationId="{E95FC395-83FE-4722-A114-D2C6145DCEA9}"/>
          </ac:spMkLst>
        </pc:spChg>
        <pc:spChg chg="add mod">
          <ac:chgData name="Pierre Lison" userId="a8a9df96-d69d-4b67-b9bd-4018f7d77187" providerId="ADAL" clId="{F52CC4C2-F541-4DB0-9126-DA32C997CD11}" dt="2022-04-27T20:58:44.360" v="11203" actId="207"/>
          <ac:spMkLst>
            <pc:docMk/>
            <pc:sldMk cId="1651085969" sldId="328"/>
            <ac:spMk id="19" creationId="{E1D09D44-942C-4431-9B26-DCCA1AEA0533}"/>
          </ac:spMkLst>
        </pc:spChg>
        <pc:spChg chg="add del">
          <ac:chgData name="Pierre Lison" userId="a8a9df96-d69d-4b67-b9bd-4018f7d77187" providerId="ADAL" clId="{F52CC4C2-F541-4DB0-9126-DA32C997CD11}" dt="2022-04-27T21:00:15.219" v="11216" actId="11529"/>
          <ac:spMkLst>
            <pc:docMk/>
            <pc:sldMk cId="1651085969" sldId="328"/>
            <ac:spMk id="20" creationId="{2C54FCC4-D848-45CE-842F-C4C371D92565}"/>
          </ac:spMkLst>
        </pc:spChg>
        <pc:spChg chg="add del">
          <ac:chgData name="Pierre Lison" userId="a8a9df96-d69d-4b67-b9bd-4018f7d77187" providerId="ADAL" clId="{F52CC4C2-F541-4DB0-9126-DA32C997CD11}" dt="2022-04-27T21:00:32.980" v="11218" actId="11529"/>
          <ac:spMkLst>
            <pc:docMk/>
            <pc:sldMk cId="1651085969" sldId="328"/>
            <ac:spMk id="21" creationId="{F77DCF12-78D8-4FDB-A525-129510AC11D7}"/>
          </ac:spMkLst>
        </pc:spChg>
        <pc:spChg chg="add mod">
          <ac:chgData name="Pierre Lison" userId="a8a9df96-d69d-4b67-b9bd-4018f7d77187" providerId="ADAL" clId="{F52CC4C2-F541-4DB0-9126-DA32C997CD11}" dt="2022-04-27T21:00:53.838" v="11221" actId="1582"/>
          <ac:spMkLst>
            <pc:docMk/>
            <pc:sldMk cId="1651085969" sldId="328"/>
            <ac:spMk id="22" creationId="{F9DEA2C8-EDB7-4164-A347-3E3EB389EA71}"/>
          </ac:spMkLst>
        </pc:spChg>
        <pc:spChg chg="add mod">
          <ac:chgData name="Pierre Lison" userId="a8a9df96-d69d-4b67-b9bd-4018f7d77187" providerId="ADAL" clId="{F52CC4C2-F541-4DB0-9126-DA32C997CD11}" dt="2022-04-27T21:01:23.675" v="11227"/>
          <ac:spMkLst>
            <pc:docMk/>
            <pc:sldMk cId="1651085969" sldId="328"/>
            <ac:spMk id="23" creationId="{159478CF-930F-477E-8E01-8F65FD2936B4}"/>
          </ac:spMkLst>
        </pc:spChg>
        <pc:grpChg chg="add mod">
          <ac:chgData name="Pierre Lison" userId="a8a9df96-d69d-4b67-b9bd-4018f7d77187" providerId="ADAL" clId="{F52CC4C2-F541-4DB0-9126-DA32C997CD11}" dt="2022-04-27T20:58:56.166" v="11204" actId="1076"/>
          <ac:grpSpMkLst>
            <pc:docMk/>
            <pc:sldMk cId="1651085969" sldId="328"/>
            <ac:grpSpMk id="15" creationId="{6DB662C5-7CAC-4291-9EFB-3459B27A68AC}"/>
          </ac:grpSpMkLst>
        </pc:grpChg>
        <pc:grpChg chg="add mod">
          <ac:chgData name="Pierre Lison" userId="a8a9df96-d69d-4b67-b9bd-4018f7d77187" providerId="ADAL" clId="{F52CC4C2-F541-4DB0-9126-DA32C997CD11}" dt="2022-04-27T17:08:44.253" v="3891" actId="164"/>
          <ac:grpSpMkLst>
            <pc:docMk/>
            <pc:sldMk cId="1651085969" sldId="328"/>
            <ac:grpSpMk id="16" creationId="{5080E7DC-0B92-419A-83FD-28F997B0653B}"/>
          </ac:grpSpMkLst>
        </pc:grpChg>
        <pc:picChg chg="add mod ord">
          <ac:chgData name="Pierre Lison" userId="a8a9df96-d69d-4b67-b9bd-4018f7d77187" providerId="ADAL" clId="{F52CC4C2-F541-4DB0-9126-DA32C997CD11}" dt="2022-04-27T20:57:54.816" v="11186" actId="14100"/>
          <ac:picMkLst>
            <pc:docMk/>
            <pc:sldMk cId="1651085969" sldId="328"/>
            <ac:picMk id="5" creationId="{ED2FBD47-1917-4DC1-9CFC-4A39CF5C4936}"/>
          </ac:picMkLst>
        </pc:picChg>
        <pc:cxnChg chg="add del">
          <ac:chgData name="Pierre Lison" userId="a8a9df96-d69d-4b67-b9bd-4018f7d77187" providerId="ADAL" clId="{F52CC4C2-F541-4DB0-9126-DA32C997CD11}" dt="2022-04-27T17:05:10.242" v="3857" actId="11529"/>
          <ac:cxnSpMkLst>
            <pc:docMk/>
            <pc:sldMk cId="1651085969" sldId="328"/>
            <ac:cxnSpMk id="9" creationId="{D8490E76-3EA0-498F-8942-5FFD5403BCE2}"/>
          </ac:cxnSpMkLst>
        </pc:cxnChg>
      </pc:sldChg>
      <pc:sldChg chg="addSp delSp modSp new mod">
        <pc:chgData name="Pierre Lison" userId="a8a9df96-d69d-4b67-b9bd-4018f7d77187" providerId="ADAL" clId="{F52CC4C2-F541-4DB0-9126-DA32C997CD11}" dt="2022-04-27T21:03:26.488" v="11248" actId="5793"/>
        <pc:sldMkLst>
          <pc:docMk/>
          <pc:sldMk cId="1943513629" sldId="329"/>
        </pc:sldMkLst>
        <pc:spChg chg="mod">
          <ac:chgData name="Pierre Lison" userId="a8a9df96-d69d-4b67-b9bd-4018f7d77187" providerId="ADAL" clId="{F52CC4C2-F541-4DB0-9126-DA32C997CD11}" dt="2022-04-27T17:11:24.555" v="4158" actId="20577"/>
          <ac:spMkLst>
            <pc:docMk/>
            <pc:sldMk cId="1943513629" sldId="329"/>
            <ac:spMk id="2" creationId="{0A992F17-B51E-43DF-B5F0-1213200D2008}"/>
          </ac:spMkLst>
        </pc:spChg>
        <pc:spChg chg="del">
          <ac:chgData name="Pierre Lison" userId="a8a9df96-d69d-4b67-b9bd-4018f7d77187" providerId="ADAL" clId="{F52CC4C2-F541-4DB0-9126-DA32C997CD11}" dt="2022-04-27T17:11:46.376" v="4159" actId="478"/>
          <ac:spMkLst>
            <pc:docMk/>
            <pc:sldMk cId="1943513629" sldId="329"/>
            <ac:spMk id="3" creationId="{A56C48CA-216D-4224-AF01-081FAB7DFD6B}"/>
          </ac:spMkLst>
        </pc:spChg>
        <pc:spChg chg="add mod">
          <ac:chgData name="Pierre Lison" userId="a8a9df96-d69d-4b67-b9bd-4018f7d77187" providerId="ADAL" clId="{F52CC4C2-F541-4DB0-9126-DA32C997CD11}" dt="2022-04-27T21:03:26.488" v="11248" actId="5793"/>
          <ac:spMkLst>
            <pc:docMk/>
            <pc:sldMk cId="1943513629" sldId="329"/>
            <ac:spMk id="7" creationId="{B9AA1F10-6A52-4373-8301-5D9655839340}"/>
          </ac:spMkLst>
        </pc:spChg>
        <pc:picChg chg="add mod">
          <ac:chgData name="Pierre Lison" userId="a8a9df96-d69d-4b67-b9bd-4018f7d77187" providerId="ADAL" clId="{F52CC4C2-F541-4DB0-9126-DA32C997CD11}" dt="2022-04-27T17:12:41.724" v="4283" actId="208"/>
          <ac:picMkLst>
            <pc:docMk/>
            <pc:sldMk cId="1943513629" sldId="329"/>
            <ac:picMk id="6" creationId="{49B52F20-BA37-4709-9552-4272862E302C}"/>
          </ac:picMkLst>
        </pc:picChg>
      </pc:sldChg>
      <pc:sldChg chg="addSp delSp modSp new mod">
        <pc:chgData name="Pierre Lison" userId="a8a9df96-d69d-4b67-b9bd-4018f7d77187" providerId="ADAL" clId="{F52CC4C2-F541-4DB0-9126-DA32C997CD11}" dt="2022-04-27T17:13:34.288" v="4306" actId="1076"/>
        <pc:sldMkLst>
          <pc:docMk/>
          <pc:sldMk cId="533377505" sldId="330"/>
        </pc:sldMkLst>
        <pc:spChg chg="mod">
          <ac:chgData name="Pierre Lison" userId="a8a9df96-d69d-4b67-b9bd-4018f7d77187" providerId="ADAL" clId="{F52CC4C2-F541-4DB0-9126-DA32C997CD11}" dt="2022-04-27T17:13:25.866" v="4302" actId="20577"/>
          <ac:spMkLst>
            <pc:docMk/>
            <pc:sldMk cId="533377505" sldId="330"/>
            <ac:spMk id="2" creationId="{F7000832-5421-4C41-A6AC-2D7E609B7E91}"/>
          </ac:spMkLst>
        </pc:spChg>
        <pc:spChg chg="del">
          <ac:chgData name="Pierre Lison" userId="a8a9df96-d69d-4b67-b9bd-4018f7d77187" providerId="ADAL" clId="{F52CC4C2-F541-4DB0-9126-DA32C997CD11}" dt="2022-04-27T17:13:28.504" v="4303" actId="478"/>
          <ac:spMkLst>
            <pc:docMk/>
            <pc:sldMk cId="533377505" sldId="330"/>
            <ac:spMk id="3" creationId="{7B5DB513-56C9-412E-BD54-F203A4DE9D87}"/>
          </ac:spMkLst>
        </pc:spChg>
        <pc:picChg chg="add mod">
          <ac:chgData name="Pierre Lison" userId="a8a9df96-d69d-4b67-b9bd-4018f7d77187" providerId="ADAL" clId="{F52CC4C2-F541-4DB0-9126-DA32C997CD11}" dt="2022-04-27T17:13:34.288" v="4306" actId="1076"/>
          <ac:picMkLst>
            <pc:docMk/>
            <pc:sldMk cId="533377505" sldId="330"/>
            <ac:picMk id="6" creationId="{99C8A2C5-94C0-4DB1-93FE-1E6E0088780F}"/>
          </ac:picMkLst>
        </pc:picChg>
      </pc:sldChg>
      <pc:sldChg chg="addSp modSp new mod">
        <pc:chgData name="Pierre Lison" userId="a8a9df96-d69d-4b67-b9bd-4018f7d77187" providerId="ADAL" clId="{F52CC4C2-F541-4DB0-9126-DA32C997CD11}" dt="2022-04-27T21:13:18.650" v="11894" actId="20577"/>
        <pc:sldMkLst>
          <pc:docMk/>
          <pc:sldMk cId="3281105775" sldId="331"/>
        </pc:sldMkLst>
        <pc:spChg chg="mod">
          <ac:chgData name="Pierre Lison" userId="a8a9df96-d69d-4b67-b9bd-4018f7d77187" providerId="ADAL" clId="{F52CC4C2-F541-4DB0-9126-DA32C997CD11}" dt="2022-04-27T21:13:18.650" v="11894" actId="20577"/>
          <ac:spMkLst>
            <pc:docMk/>
            <pc:sldMk cId="3281105775" sldId="331"/>
            <ac:spMk id="2" creationId="{16CC0619-6C97-4954-B5CD-F18909A931BB}"/>
          </ac:spMkLst>
        </pc:spChg>
        <pc:spChg chg="mod">
          <ac:chgData name="Pierre Lison" userId="a8a9df96-d69d-4b67-b9bd-4018f7d77187" providerId="ADAL" clId="{F52CC4C2-F541-4DB0-9126-DA32C997CD11}" dt="2022-04-27T21:12:31.273" v="11810" actId="20577"/>
          <ac:spMkLst>
            <pc:docMk/>
            <pc:sldMk cId="3281105775" sldId="331"/>
            <ac:spMk id="3" creationId="{98C5522F-5525-4C83-A77D-5DD93AFAE18A}"/>
          </ac:spMkLst>
        </pc:spChg>
        <pc:picChg chg="add mod">
          <ac:chgData name="Pierre Lison" userId="a8a9df96-d69d-4b67-b9bd-4018f7d77187" providerId="ADAL" clId="{F52CC4C2-F541-4DB0-9126-DA32C997CD11}" dt="2022-04-27T17:17:37.262" v="4814" actId="1038"/>
          <ac:picMkLst>
            <pc:docMk/>
            <pc:sldMk cId="3281105775" sldId="331"/>
            <ac:picMk id="6" creationId="{C2C11CD6-0684-4F5F-8585-D4313B6C5730}"/>
          </ac:picMkLst>
        </pc:picChg>
      </pc:sldChg>
      <pc:sldChg chg="addSp delSp modSp new mod">
        <pc:chgData name="Pierre Lison" userId="a8a9df96-d69d-4b67-b9bd-4018f7d77187" providerId="ADAL" clId="{F52CC4C2-F541-4DB0-9126-DA32C997CD11}" dt="2022-04-27T21:13:25.112" v="11895"/>
        <pc:sldMkLst>
          <pc:docMk/>
          <pc:sldMk cId="762926595" sldId="332"/>
        </pc:sldMkLst>
        <pc:spChg chg="mod">
          <ac:chgData name="Pierre Lison" userId="a8a9df96-d69d-4b67-b9bd-4018f7d77187" providerId="ADAL" clId="{F52CC4C2-F541-4DB0-9126-DA32C997CD11}" dt="2022-04-27T21:13:25.112" v="11895"/>
          <ac:spMkLst>
            <pc:docMk/>
            <pc:sldMk cId="762926595" sldId="332"/>
            <ac:spMk id="2" creationId="{7E1807F6-E1F2-4393-819C-87671E06A97C}"/>
          </ac:spMkLst>
        </pc:spChg>
        <pc:spChg chg="mod">
          <ac:chgData name="Pierre Lison" userId="a8a9df96-d69d-4b67-b9bd-4018f7d77187" providerId="ADAL" clId="{F52CC4C2-F541-4DB0-9126-DA32C997CD11}" dt="2022-04-27T21:12:55.763" v="11874" actId="20577"/>
          <ac:spMkLst>
            <pc:docMk/>
            <pc:sldMk cId="762926595" sldId="332"/>
            <ac:spMk id="3" creationId="{492DD2B4-0BC5-4428-BFB1-297DE588A820}"/>
          </ac:spMkLst>
        </pc:spChg>
        <pc:spChg chg="add del mod">
          <ac:chgData name="Pierre Lison" userId="a8a9df96-d69d-4b67-b9bd-4018f7d77187" providerId="ADAL" clId="{F52CC4C2-F541-4DB0-9126-DA32C997CD11}" dt="2022-04-27T17:18:29.450" v="4820" actId="22"/>
          <ac:spMkLst>
            <pc:docMk/>
            <pc:sldMk cId="762926595" sldId="332"/>
            <ac:spMk id="8" creationId="{A75EEA7A-BD86-4A1D-A51E-451D7AF2BE27}"/>
          </ac:spMkLst>
        </pc:spChg>
        <pc:picChg chg="add mod">
          <ac:chgData name="Pierre Lison" userId="a8a9df96-d69d-4b67-b9bd-4018f7d77187" providerId="ADAL" clId="{F52CC4C2-F541-4DB0-9126-DA32C997CD11}" dt="2022-04-27T21:12:59.408" v="11875" actId="1076"/>
          <ac:picMkLst>
            <pc:docMk/>
            <pc:sldMk cId="762926595" sldId="332"/>
            <ac:picMk id="6" creationId="{057908F6-D753-4679-A64D-EE00C134C3E9}"/>
          </ac:picMkLst>
        </pc:picChg>
      </pc:sldChg>
      <pc:sldChg chg="addSp delSp modSp new mod">
        <pc:chgData name="Pierre Lison" userId="a8a9df96-d69d-4b67-b9bd-4018f7d77187" providerId="ADAL" clId="{F52CC4C2-F541-4DB0-9126-DA32C997CD11}" dt="2022-04-27T21:13:32.884" v="11898" actId="1076"/>
        <pc:sldMkLst>
          <pc:docMk/>
          <pc:sldMk cId="3522367079" sldId="333"/>
        </pc:sldMkLst>
        <pc:spChg chg="mod">
          <ac:chgData name="Pierre Lison" userId="a8a9df96-d69d-4b67-b9bd-4018f7d77187" providerId="ADAL" clId="{F52CC4C2-F541-4DB0-9126-DA32C997CD11}" dt="2022-04-27T21:13:28.343" v="11896"/>
          <ac:spMkLst>
            <pc:docMk/>
            <pc:sldMk cId="3522367079" sldId="333"/>
            <ac:spMk id="2" creationId="{B2A5E0A0-7389-4824-B0D5-899C8F97326F}"/>
          </ac:spMkLst>
        </pc:spChg>
        <pc:spChg chg="del">
          <ac:chgData name="Pierre Lison" userId="a8a9df96-d69d-4b67-b9bd-4018f7d77187" providerId="ADAL" clId="{F52CC4C2-F541-4DB0-9126-DA32C997CD11}" dt="2022-04-27T17:19:57.961" v="5007" actId="478"/>
          <ac:spMkLst>
            <pc:docMk/>
            <pc:sldMk cId="3522367079" sldId="333"/>
            <ac:spMk id="3" creationId="{7E6ABCE5-760F-4666-B550-1CD108196413}"/>
          </ac:spMkLst>
        </pc:spChg>
        <pc:picChg chg="add mod">
          <ac:chgData name="Pierre Lison" userId="a8a9df96-d69d-4b67-b9bd-4018f7d77187" providerId="ADAL" clId="{F52CC4C2-F541-4DB0-9126-DA32C997CD11}" dt="2022-04-27T21:13:32.884" v="11898" actId="1076"/>
          <ac:picMkLst>
            <pc:docMk/>
            <pc:sldMk cId="3522367079" sldId="333"/>
            <ac:picMk id="6" creationId="{6731CADA-CC6F-4999-9170-10C6E234A113}"/>
          </ac:picMkLst>
        </pc:picChg>
      </pc:sldChg>
      <pc:sldChg chg="addSp modSp new mod ord">
        <pc:chgData name="Pierre Lison" userId="a8a9df96-d69d-4b67-b9bd-4018f7d77187" providerId="ADAL" clId="{F52CC4C2-F541-4DB0-9126-DA32C997CD11}" dt="2022-04-27T17:29:19.478" v="5516" actId="20577"/>
        <pc:sldMkLst>
          <pc:docMk/>
          <pc:sldMk cId="41253723" sldId="334"/>
        </pc:sldMkLst>
        <pc:spChg chg="mod">
          <ac:chgData name="Pierre Lison" userId="a8a9df96-d69d-4b67-b9bd-4018f7d77187" providerId="ADAL" clId="{F52CC4C2-F541-4DB0-9126-DA32C997CD11}" dt="2022-04-27T17:20:34.958" v="5018" actId="20577"/>
          <ac:spMkLst>
            <pc:docMk/>
            <pc:sldMk cId="41253723" sldId="334"/>
            <ac:spMk id="2" creationId="{26F4A96A-95E4-4486-B2AA-928D2C508AD1}"/>
          </ac:spMkLst>
        </pc:spChg>
        <pc:spChg chg="mod">
          <ac:chgData name="Pierre Lison" userId="a8a9df96-d69d-4b67-b9bd-4018f7d77187" providerId="ADAL" clId="{F52CC4C2-F541-4DB0-9126-DA32C997CD11}" dt="2022-04-27T17:29:19.478" v="5516" actId="20577"/>
          <ac:spMkLst>
            <pc:docMk/>
            <pc:sldMk cId="41253723" sldId="334"/>
            <ac:spMk id="3" creationId="{7AB545AB-3A48-47D5-9362-C3C6531169F5}"/>
          </ac:spMkLst>
        </pc:spChg>
        <pc:picChg chg="add mod">
          <ac:chgData name="Pierre Lison" userId="a8a9df96-d69d-4b67-b9bd-4018f7d77187" providerId="ADAL" clId="{F52CC4C2-F541-4DB0-9126-DA32C997CD11}" dt="2022-04-27T17:29:07.527" v="5513" actId="1076"/>
          <ac:picMkLst>
            <pc:docMk/>
            <pc:sldMk cId="41253723" sldId="334"/>
            <ac:picMk id="5" creationId="{2383B16D-5013-4F97-ACAD-A4149D7587D9}"/>
          </ac:picMkLst>
        </pc:picChg>
      </pc:sldChg>
      <pc:sldChg chg="new del">
        <pc:chgData name="Pierre Lison" userId="a8a9df96-d69d-4b67-b9bd-4018f7d77187" providerId="ADAL" clId="{F52CC4C2-F541-4DB0-9126-DA32C997CD11}" dt="2022-04-27T17:40:38.751" v="5538" actId="47"/>
        <pc:sldMkLst>
          <pc:docMk/>
          <pc:sldMk cId="3876051036" sldId="335"/>
        </pc:sldMkLst>
      </pc:sldChg>
      <pc:sldChg chg="modSp add mod">
        <pc:chgData name="Pierre Lison" userId="a8a9df96-d69d-4b67-b9bd-4018f7d77187" providerId="ADAL" clId="{F52CC4C2-F541-4DB0-9126-DA32C997CD11}" dt="2022-04-27T17:30:06.284" v="5520" actId="207"/>
        <pc:sldMkLst>
          <pc:docMk/>
          <pc:sldMk cId="1836663284" sldId="336"/>
        </pc:sldMkLst>
        <pc:spChg chg="mod">
          <ac:chgData name="Pierre Lison" userId="a8a9df96-d69d-4b67-b9bd-4018f7d77187" providerId="ADAL" clId="{F52CC4C2-F541-4DB0-9126-DA32C997CD11}" dt="2022-04-27T17:30:06.284" v="5520" actId="207"/>
          <ac:spMkLst>
            <pc:docMk/>
            <pc:sldMk cId="1836663284" sldId="336"/>
            <ac:spMk id="3" creationId="{7AB545AB-3A48-47D5-9362-C3C6531169F5}"/>
          </ac:spMkLst>
        </pc:spChg>
      </pc:sldChg>
      <pc:sldChg chg="modSp add mod">
        <pc:chgData name="Pierre Lison" userId="a8a9df96-d69d-4b67-b9bd-4018f7d77187" providerId="ADAL" clId="{F52CC4C2-F541-4DB0-9126-DA32C997CD11}" dt="2022-04-27T17:30:45.192" v="5527" actId="207"/>
        <pc:sldMkLst>
          <pc:docMk/>
          <pc:sldMk cId="832643223" sldId="337"/>
        </pc:sldMkLst>
        <pc:spChg chg="mod">
          <ac:chgData name="Pierre Lison" userId="a8a9df96-d69d-4b67-b9bd-4018f7d77187" providerId="ADAL" clId="{F52CC4C2-F541-4DB0-9126-DA32C997CD11}" dt="2022-04-27T17:30:45.192" v="5527" actId="207"/>
          <ac:spMkLst>
            <pc:docMk/>
            <pc:sldMk cId="832643223" sldId="337"/>
            <ac:spMk id="3" creationId="{7AB545AB-3A48-47D5-9362-C3C6531169F5}"/>
          </ac:spMkLst>
        </pc:spChg>
      </pc:sldChg>
      <pc:sldChg chg="modSp add mod">
        <pc:chgData name="Pierre Lison" userId="a8a9df96-d69d-4b67-b9bd-4018f7d77187" providerId="ADAL" clId="{F52CC4C2-F541-4DB0-9126-DA32C997CD11}" dt="2022-04-27T17:40:43.201" v="5539" actId="207"/>
        <pc:sldMkLst>
          <pc:docMk/>
          <pc:sldMk cId="735466141" sldId="338"/>
        </pc:sldMkLst>
        <pc:spChg chg="mod">
          <ac:chgData name="Pierre Lison" userId="a8a9df96-d69d-4b67-b9bd-4018f7d77187" providerId="ADAL" clId="{F52CC4C2-F541-4DB0-9126-DA32C997CD11}" dt="2022-04-27T17:40:43.201" v="5539" actId="207"/>
          <ac:spMkLst>
            <pc:docMk/>
            <pc:sldMk cId="735466141" sldId="338"/>
            <ac:spMk id="3" creationId="{7AB545AB-3A48-47D5-9362-C3C6531169F5}"/>
          </ac:spMkLst>
        </pc:spChg>
      </pc:sldChg>
      <pc:sldChg chg="add del">
        <pc:chgData name="Pierre Lison" userId="a8a9df96-d69d-4b67-b9bd-4018f7d77187" providerId="ADAL" clId="{F52CC4C2-F541-4DB0-9126-DA32C997CD11}" dt="2022-04-27T18:33:32.702" v="9988" actId="47"/>
        <pc:sldMkLst>
          <pc:docMk/>
          <pc:sldMk cId="2630261535" sldId="339"/>
        </pc:sldMkLst>
      </pc:sldChg>
      <pc:sldChg chg="modSp new mod">
        <pc:chgData name="Pierre Lison" userId="a8a9df96-d69d-4b67-b9bd-4018f7d77187" providerId="ADAL" clId="{F52CC4C2-F541-4DB0-9126-DA32C997CD11}" dt="2022-04-27T21:14:40.974" v="11910" actId="20577"/>
        <pc:sldMkLst>
          <pc:docMk/>
          <pc:sldMk cId="2707782775" sldId="340"/>
        </pc:sldMkLst>
        <pc:spChg chg="mod">
          <ac:chgData name="Pierre Lison" userId="a8a9df96-d69d-4b67-b9bd-4018f7d77187" providerId="ADAL" clId="{F52CC4C2-F541-4DB0-9126-DA32C997CD11}" dt="2022-04-27T17:43:51.144" v="5619" actId="20577"/>
          <ac:spMkLst>
            <pc:docMk/>
            <pc:sldMk cId="2707782775" sldId="340"/>
            <ac:spMk id="2" creationId="{11E315FC-7587-4B55-A290-44B904ED4C24}"/>
          </ac:spMkLst>
        </pc:spChg>
        <pc:spChg chg="mod">
          <ac:chgData name="Pierre Lison" userId="a8a9df96-d69d-4b67-b9bd-4018f7d77187" providerId="ADAL" clId="{F52CC4C2-F541-4DB0-9126-DA32C997CD11}" dt="2022-04-27T21:14:40.974" v="11910" actId="20577"/>
          <ac:spMkLst>
            <pc:docMk/>
            <pc:sldMk cId="2707782775" sldId="340"/>
            <ac:spMk id="3" creationId="{4B2678A6-68B3-4450-AF58-521E5D4C2B73}"/>
          </ac:spMkLst>
        </pc:spChg>
      </pc:sldChg>
      <pc:sldChg chg="addSp modSp new mod">
        <pc:chgData name="Pierre Lison" userId="a8a9df96-d69d-4b67-b9bd-4018f7d77187" providerId="ADAL" clId="{F52CC4C2-F541-4DB0-9126-DA32C997CD11}" dt="2022-04-27T17:54:12.809" v="6947" actId="113"/>
        <pc:sldMkLst>
          <pc:docMk/>
          <pc:sldMk cId="427631456" sldId="341"/>
        </pc:sldMkLst>
        <pc:spChg chg="mod">
          <ac:chgData name="Pierre Lison" userId="a8a9df96-d69d-4b67-b9bd-4018f7d77187" providerId="ADAL" clId="{F52CC4C2-F541-4DB0-9126-DA32C997CD11}" dt="2022-04-27T17:49:49.481" v="6439" actId="20577"/>
          <ac:spMkLst>
            <pc:docMk/>
            <pc:sldMk cId="427631456" sldId="341"/>
            <ac:spMk id="2" creationId="{778D1086-C400-4D54-915B-A5532A3B4F16}"/>
          </ac:spMkLst>
        </pc:spChg>
        <pc:spChg chg="mod">
          <ac:chgData name="Pierre Lison" userId="a8a9df96-d69d-4b67-b9bd-4018f7d77187" providerId="ADAL" clId="{F52CC4C2-F541-4DB0-9126-DA32C997CD11}" dt="2022-04-27T17:54:12.809" v="6947" actId="113"/>
          <ac:spMkLst>
            <pc:docMk/>
            <pc:sldMk cId="427631456" sldId="341"/>
            <ac:spMk id="3" creationId="{347A87E9-A13D-4C95-B79D-17A64DF14D1E}"/>
          </ac:spMkLst>
        </pc:spChg>
        <pc:picChg chg="add mod">
          <ac:chgData name="Pierre Lison" userId="a8a9df96-d69d-4b67-b9bd-4018f7d77187" providerId="ADAL" clId="{F52CC4C2-F541-4DB0-9126-DA32C997CD11}" dt="2022-04-27T17:53:48.788" v="6943" actId="1038"/>
          <ac:picMkLst>
            <pc:docMk/>
            <pc:sldMk cId="427631456" sldId="341"/>
            <ac:picMk id="5" creationId="{045628E4-B8BF-4899-843B-8637CC4F4325}"/>
          </ac:picMkLst>
        </pc:picChg>
      </pc:sldChg>
      <pc:sldChg chg="addSp modSp new mod">
        <pc:chgData name="Pierre Lison" userId="a8a9df96-d69d-4b67-b9bd-4018f7d77187" providerId="ADAL" clId="{F52CC4C2-F541-4DB0-9126-DA32C997CD11}" dt="2022-04-27T22:59:39.807" v="12239" actId="20577"/>
        <pc:sldMkLst>
          <pc:docMk/>
          <pc:sldMk cId="724630517" sldId="342"/>
        </pc:sldMkLst>
        <pc:spChg chg="mod">
          <ac:chgData name="Pierre Lison" userId="a8a9df96-d69d-4b67-b9bd-4018f7d77187" providerId="ADAL" clId="{F52CC4C2-F541-4DB0-9126-DA32C997CD11}" dt="2022-04-27T22:59:39.807" v="12239" actId="20577"/>
          <ac:spMkLst>
            <pc:docMk/>
            <pc:sldMk cId="724630517" sldId="342"/>
            <ac:spMk id="2" creationId="{6A64FA36-AD02-4BA5-870A-E9538FB0C113}"/>
          </ac:spMkLst>
        </pc:spChg>
        <pc:spChg chg="mod">
          <ac:chgData name="Pierre Lison" userId="a8a9df96-d69d-4b67-b9bd-4018f7d77187" providerId="ADAL" clId="{F52CC4C2-F541-4DB0-9126-DA32C997CD11}" dt="2022-04-27T17:56:38.751" v="7157" actId="113"/>
          <ac:spMkLst>
            <pc:docMk/>
            <pc:sldMk cId="724630517" sldId="342"/>
            <ac:spMk id="3" creationId="{1707A1B8-09E3-42ED-B278-EF4C5670BE2C}"/>
          </ac:spMkLst>
        </pc:spChg>
        <pc:picChg chg="add mod">
          <ac:chgData name="Pierre Lison" userId="a8a9df96-d69d-4b67-b9bd-4018f7d77187" providerId="ADAL" clId="{F52CC4C2-F541-4DB0-9126-DA32C997CD11}" dt="2022-04-27T17:56:25.506" v="7155" actId="1076"/>
          <ac:picMkLst>
            <pc:docMk/>
            <pc:sldMk cId="724630517" sldId="342"/>
            <ac:picMk id="2050" creationId="{8CAD1048-BDA1-4FF0-9054-679945579681}"/>
          </ac:picMkLst>
        </pc:picChg>
      </pc:sldChg>
      <pc:sldChg chg="modSp new mod ord">
        <pc:chgData name="Pierre Lison" userId="a8a9df96-d69d-4b67-b9bd-4018f7d77187" providerId="ADAL" clId="{F52CC4C2-F541-4DB0-9126-DA32C997CD11}" dt="2022-04-27T22:59:29.076" v="12217"/>
        <pc:sldMkLst>
          <pc:docMk/>
          <pc:sldMk cId="174940952" sldId="343"/>
        </pc:sldMkLst>
        <pc:spChg chg="mod">
          <ac:chgData name="Pierre Lison" userId="a8a9df96-d69d-4b67-b9bd-4018f7d77187" providerId="ADAL" clId="{F52CC4C2-F541-4DB0-9126-DA32C997CD11}" dt="2022-04-27T22:59:29.076" v="12217"/>
          <ac:spMkLst>
            <pc:docMk/>
            <pc:sldMk cId="174940952" sldId="343"/>
            <ac:spMk id="2" creationId="{C60A222F-3C83-4DEA-B12C-F7CDC8144AF7}"/>
          </ac:spMkLst>
        </pc:spChg>
        <pc:spChg chg="mod">
          <ac:chgData name="Pierre Lison" userId="a8a9df96-d69d-4b67-b9bd-4018f7d77187" providerId="ADAL" clId="{F52CC4C2-F541-4DB0-9126-DA32C997CD11}" dt="2022-04-27T18:13:34.933" v="8799" actId="20577"/>
          <ac:spMkLst>
            <pc:docMk/>
            <pc:sldMk cId="174940952" sldId="343"/>
            <ac:spMk id="3" creationId="{870216F4-0610-4EB5-9BED-9B2127861B66}"/>
          </ac:spMkLst>
        </pc:spChg>
      </pc:sldChg>
      <pc:sldChg chg="addSp modSp new mod">
        <pc:chgData name="Pierre Lison" userId="a8a9df96-d69d-4b67-b9bd-4018f7d77187" providerId="ADAL" clId="{F52CC4C2-F541-4DB0-9126-DA32C997CD11}" dt="2022-04-27T18:08:02.341" v="7963" actId="113"/>
        <pc:sldMkLst>
          <pc:docMk/>
          <pc:sldMk cId="2339661463" sldId="344"/>
        </pc:sldMkLst>
        <pc:spChg chg="mod">
          <ac:chgData name="Pierre Lison" userId="a8a9df96-d69d-4b67-b9bd-4018f7d77187" providerId="ADAL" clId="{F52CC4C2-F541-4DB0-9126-DA32C997CD11}" dt="2022-04-27T17:58:42.775" v="7319" actId="20577"/>
          <ac:spMkLst>
            <pc:docMk/>
            <pc:sldMk cId="2339661463" sldId="344"/>
            <ac:spMk id="2" creationId="{DC610A99-C6CB-4358-AE5D-860EFB163915}"/>
          </ac:spMkLst>
        </pc:spChg>
        <pc:spChg chg="mod">
          <ac:chgData name="Pierre Lison" userId="a8a9df96-d69d-4b67-b9bd-4018f7d77187" providerId="ADAL" clId="{F52CC4C2-F541-4DB0-9126-DA32C997CD11}" dt="2022-04-27T18:08:02.341" v="7963" actId="113"/>
          <ac:spMkLst>
            <pc:docMk/>
            <pc:sldMk cId="2339661463" sldId="344"/>
            <ac:spMk id="3" creationId="{CB33E106-602D-40F5-B38E-19012BCF36A2}"/>
          </ac:spMkLst>
        </pc:spChg>
        <pc:spChg chg="add mod">
          <ac:chgData name="Pierre Lison" userId="a8a9df96-d69d-4b67-b9bd-4018f7d77187" providerId="ADAL" clId="{F52CC4C2-F541-4DB0-9126-DA32C997CD11}" dt="2022-04-27T18:06:57.878" v="7913" actId="14100"/>
          <ac:spMkLst>
            <pc:docMk/>
            <pc:sldMk cId="2339661463" sldId="344"/>
            <ac:spMk id="6" creationId="{F2593C02-286A-4681-85BF-7948219486EE}"/>
          </ac:spMkLst>
        </pc:spChg>
        <pc:picChg chg="add mod">
          <ac:chgData name="Pierre Lison" userId="a8a9df96-d69d-4b67-b9bd-4018f7d77187" providerId="ADAL" clId="{F52CC4C2-F541-4DB0-9126-DA32C997CD11}" dt="2022-04-27T18:06:16.159" v="7881" actId="732"/>
          <ac:picMkLst>
            <pc:docMk/>
            <pc:sldMk cId="2339661463" sldId="344"/>
            <ac:picMk id="5" creationId="{36BDF7EF-0596-4BF1-8068-DF6AE4B1800B}"/>
          </ac:picMkLst>
        </pc:picChg>
      </pc:sldChg>
      <pc:sldChg chg="addSp modSp new mod">
        <pc:chgData name="Pierre Lison" userId="a8a9df96-d69d-4b67-b9bd-4018f7d77187" providerId="ADAL" clId="{F52CC4C2-F541-4DB0-9126-DA32C997CD11}" dt="2022-04-27T18:13:00.845" v="8798" actId="20577"/>
        <pc:sldMkLst>
          <pc:docMk/>
          <pc:sldMk cId="3685280704" sldId="345"/>
        </pc:sldMkLst>
        <pc:spChg chg="mod">
          <ac:chgData name="Pierre Lison" userId="a8a9df96-d69d-4b67-b9bd-4018f7d77187" providerId="ADAL" clId="{F52CC4C2-F541-4DB0-9126-DA32C997CD11}" dt="2022-04-27T18:08:09.308" v="7975" actId="20577"/>
          <ac:spMkLst>
            <pc:docMk/>
            <pc:sldMk cId="3685280704" sldId="345"/>
            <ac:spMk id="2" creationId="{E8B8BB81-E6D6-420C-B21A-0CCBE8EE6D89}"/>
          </ac:spMkLst>
        </pc:spChg>
        <pc:spChg chg="mod">
          <ac:chgData name="Pierre Lison" userId="a8a9df96-d69d-4b67-b9bd-4018f7d77187" providerId="ADAL" clId="{F52CC4C2-F541-4DB0-9126-DA32C997CD11}" dt="2022-04-27T18:13:00.845" v="8798" actId="20577"/>
          <ac:spMkLst>
            <pc:docMk/>
            <pc:sldMk cId="3685280704" sldId="345"/>
            <ac:spMk id="3" creationId="{F0F9C66F-5893-46D3-BDEF-CD3560DA30F4}"/>
          </ac:spMkLst>
        </pc:spChg>
        <pc:picChg chg="add mod">
          <ac:chgData name="Pierre Lison" userId="a8a9df96-d69d-4b67-b9bd-4018f7d77187" providerId="ADAL" clId="{F52CC4C2-F541-4DB0-9126-DA32C997CD11}" dt="2022-04-27T18:12:22.237" v="8577" actId="1076"/>
          <ac:picMkLst>
            <pc:docMk/>
            <pc:sldMk cId="3685280704" sldId="345"/>
            <ac:picMk id="5" creationId="{EE13EF9D-0D8D-4CC5-86D4-443F78C6425A}"/>
          </ac:picMkLst>
        </pc:picChg>
      </pc:sldChg>
      <pc:sldChg chg="addSp modSp new mod">
        <pc:chgData name="Pierre Lison" userId="a8a9df96-d69d-4b67-b9bd-4018f7d77187" providerId="ADAL" clId="{F52CC4C2-F541-4DB0-9126-DA32C997CD11}" dt="2022-04-27T18:21:30.867" v="9430" actId="403"/>
        <pc:sldMkLst>
          <pc:docMk/>
          <pc:sldMk cId="4026120241" sldId="346"/>
        </pc:sldMkLst>
        <pc:spChg chg="mod">
          <ac:chgData name="Pierre Lison" userId="a8a9df96-d69d-4b67-b9bd-4018f7d77187" providerId="ADAL" clId="{F52CC4C2-F541-4DB0-9126-DA32C997CD11}" dt="2022-04-27T18:16:52.967" v="8918" actId="1036"/>
          <ac:spMkLst>
            <pc:docMk/>
            <pc:sldMk cId="4026120241" sldId="346"/>
            <ac:spMk id="2" creationId="{F870BA92-1BFA-46D1-9F9C-EE57B5F07FAD}"/>
          </ac:spMkLst>
        </pc:spChg>
        <pc:spChg chg="mod">
          <ac:chgData name="Pierre Lison" userId="a8a9df96-d69d-4b67-b9bd-4018f7d77187" providerId="ADAL" clId="{F52CC4C2-F541-4DB0-9126-DA32C997CD11}" dt="2022-04-27T18:20:08.915" v="9400" actId="207"/>
          <ac:spMkLst>
            <pc:docMk/>
            <pc:sldMk cId="4026120241" sldId="346"/>
            <ac:spMk id="3" creationId="{E95CA2CD-2624-4935-9626-C84C99C815CA}"/>
          </ac:spMkLst>
        </pc:spChg>
        <pc:spChg chg="add mod">
          <ac:chgData name="Pierre Lison" userId="a8a9df96-d69d-4b67-b9bd-4018f7d77187" providerId="ADAL" clId="{F52CC4C2-F541-4DB0-9126-DA32C997CD11}" dt="2022-04-27T18:21:30.867" v="9430" actId="403"/>
          <ac:spMkLst>
            <pc:docMk/>
            <pc:sldMk cId="4026120241" sldId="346"/>
            <ac:spMk id="5" creationId="{6C00FC8D-C28D-42D4-AEFD-5CB9724E427A}"/>
          </ac:spMkLst>
        </pc:spChg>
      </pc:sldChg>
      <pc:sldChg chg="addSp delSp modSp new mod">
        <pc:chgData name="Pierre Lison" userId="a8a9df96-d69d-4b67-b9bd-4018f7d77187" providerId="ADAL" clId="{F52CC4C2-F541-4DB0-9126-DA32C997CD11}" dt="2022-04-27T18:27:34.795" v="9818" actId="20577"/>
        <pc:sldMkLst>
          <pc:docMk/>
          <pc:sldMk cId="3775552882" sldId="347"/>
        </pc:sldMkLst>
        <pc:spChg chg="mod">
          <ac:chgData name="Pierre Lison" userId="a8a9df96-d69d-4b67-b9bd-4018f7d77187" providerId="ADAL" clId="{F52CC4C2-F541-4DB0-9126-DA32C997CD11}" dt="2022-04-27T18:27:34.795" v="9818" actId="20577"/>
          <ac:spMkLst>
            <pc:docMk/>
            <pc:sldMk cId="3775552882" sldId="347"/>
            <ac:spMk id="2" creationId="{E4B2FA6A-1728-407F-8632-96B63D0D424D}"/>
          </ac:spMkLst>
        </pc:spChg>
        <pc:spChg chg="mod">
          <ac:chgData name="Pierre Lison" userId="a8a9df96-d69d-4b67-b9bd-4018f7d77187" providerId="ADAL" clId="{F52CC4C2-F541-4DB0-9126-DA32C997CD11}" dt="2022-04-27T18:24:19.584" v="9795" actId="20577"/>
          <ac:spMkLst>
            <pc:docMk/>
            <pc:sldMk cId="3775552882" sldId="347"/>
            <ac:spMk id="3" creationId="{454D20CD-1077-4D4E-8ECA-D5F777747257}"/>
          </ac:spMkLst>
        </pc:spChg>
        <pc:spChg chg="add mod">
          <ac:chgData name="Pierre Lison" userId="a8a9df96-d69d-4b67-b9bd-4018f7d77187" providerId="ADAL" clId="{F52CC4C2-F541-4DB0-9126-DA32C997CD11}" dt="2022-04-27T18:24:39.959" v="9800" actId="1076"/>
          <ac:spMkLst>
            <pc:docMk/>
            <pc:sldMk cId="3775552882" sldId="347"/>
            <ac:spMk id="5" creationId="{199E1A3B-D9B0-409D-B5F7-5A7AA826AF50}"/>
          </ac:spMkLst>
        </pc:spChg>
        <pc:spChg chg="add mod">
          <ac:chgData name="Pierre Lison" userId="a8a9df96-d69d-4b67-b9bd-4018f7d77187" providerId="ADAL" clId="{F52CC4C2-F541-4DB0-9126-DA32C997CD11}" dt="2022-04-27T18:26:57.513" v="9806" actId="1076"/>
          <ac:spMkLst>
            <pc:docMk/>
            <pc:sldMk cId="3775552882" sldId="347"/>
            <ac:spMk id="6" creationId="{C9ECC840-5460-4233-9CC6-2D1B1A83A2DC}"/>
          </ac:spMkLst>
        </pc:spChg>
        <pc:spChg chg="add mod">
          <ac:chgData name="Pierre Lison" userId="a8a9df96-d69d-4b67-b9bd-4018f7d77187" providerId="ADAL" clId="{F52CC4C2-F541-4DB0-9126-DA32C997CD11}" dt="2022-04-27T18:27:26.421" v="9813" actId="1076"/>
          <ac:spMkLst>
            <pc:docMk/>
            <pc:sldMk cId="3775552882" sldId="347"/>
            <ac:spMk id="7" creationId="{23CBF4A8-06A4-424C-BD59-0766EAFF2B11}"/>
          </ac:spMkLst>
        </pc:spChg>
        <pc:spChg chg="add mod">
          <ac:chgData name="Pierre Lison" userId="a8a9df96-d69d-4b67-b9bd-4018f7d77187" providerId="ADAL" clId="{F52CC4C2-F541-4DB0-9126-DA32C997CD11}" dt="2022-04-27T18:27:21.927" v="9812" actId="1035"/>
          <ac:spMkLst>
            <pc:docMk/>
            <pc:sldMk cId="3775552882" sldId="347"/>
            <ac:spMk id="8" creationId="{603F3268-2618-4D8A-97C7-ACA8098A7D42}"/>
          </ac:spMkLst>
        </pc:spChg>
        <pc:spChg chg="add mod">
          <ac:chgData name="Pierre Lison" userId="a8a9df96-d69d-4b67-b9bd-4018f7d77187" providerId="ADAL" clId="{F52CC4C2-F541-4DB0-9126-DA32C997CD11}" dt="2022-04-27T18:26:49.754" v="9804" actId="1038"/>
          <ac:spMkLst>
            <pc:docMk/>
            <pc:sldMk cId="3775552882" sldId="347"/>
            <ac:spMk id="9" creationId="{4C440050-0DC0-4F3F-951A-08C52F83056D}"/>
          </ac:spMkLst>
        </pc:spChg>
        <pc:spChg chg="add mod">
          <ac:chgData name="Pierre Lison" userId="a8a9df96-d69d-4b67-b9bd-4018f7d77187" providerId="ADAL" clId="{F52CC4C2-F541-4DB0-9126-DA32C997CD11}" dt="2022-04-27T18:27:16.136" v="9809" actId="1076"/>
          <ac:spMkLst>
            <pc:docMk/>
            <pc:sldMk cId="3775552882" sldId="347"/>
            <ac:spMk id="10" creationId="{874E6B86-B079-491B-9129-C541E106B318}"/>
          </ac:spMkLst>
        </pc:spChg>
        <pc:spChg chg="add del mod">
          <ac:chgData name="Pierre Lison" userId="a8a9df96-d69d-4b67-b9bd-4018f7d77187" providerId="ADAL" clId="{F52CC4C2-F541-4DB0-9126-DA32C997CD11}" dt="2022-04-27T18:24:21.081" v="9797"/>
          <ac:spMkLst>
            <pc:docMk/>
            <pc:sldMk cId="3775552882" sldId="347"/>
            <ac:spMk id="11" creationId="{64010159-B8CA-476F-A4E1-DF2D60152A87}"/>
          </ac:spMkLst>
        </pc:spChg>
        <pc:spChg chg="add del mod">
          <ac:chgData name="Pierre Lison" userId="a8a9df96-d69d-4b67-b9bd-4018f7d77187" providerId="ADAL" clId="{F52CC4C2-F541-4DB0-9126-DA32C997CD11}" dt="2022-04-27T18:24:21.081" v="9797"/>
          <ac:spMkLst>
            <pc:docMk/>
            <pc:sldMk cId="3775552882" sldId="347"/>
            <ac:spMk id="12" creationId="{A0903320-EE38-423B-8629-9E9CCE41B6C4}"/>
          </ac:spMkLst>
        </pc:spChg>
        <pc:spChg chg="add del mod">
          <ac:chgData name="Pierre Lison" userId="a8a9df96-d69d-4b67-b9bd-4018f7d77187" providerId="ADAL" clId="{F52CC4C2-F541-4DB0-9126-DA32C997CD11}" dt="2022-04-27T18:24:21.081" v="9797"/>
          <ac:spMkLst>
            <pc:docMk/>
            <pc:sldMk cId="3775552882" sldId="347"/>
            <ac:spMk id="13" creationId="{9CE2D0A8-ABA6-4546-B022-9C8A7E27FFB6}"/>
          </ac:spMkLst>
        </pc:spChg>
        <pc:spChg chg="add del mod">
          <ac:chgData name="Pierre Lison" userId="a8a9df96-d69d-4b67-b9bd-4018f7d77187" providerId="ADAL" clId="{F52CC4C2-F541-4DB0-9126-DA32C997CD11}" dt="2022-04-27T18:24:21.081" v="9797"/>
          <ac:spMkLst>
            <pc:docMk/>
            <pc:sldMk cId="3775552882" sldId="347"/>
            <ac:spMk id="14" creationId="{1ECA1759-9C78-4AC0-8CB4-92E0FA8BA93C}"/>
          </ac:spMkLst>
        </pc:spChg>
        <pc:spChg chg="add del mod">
          <ac:chgData name="Pierre Lison" userId="a8a9df96-d69d-4b67-b9bd-4018f7d77187" providerId="ADAL" clId="{F52CC4C2-F541-4DB0-9126-DA32C997CD11}" dt="2022-04-27T18:24:21.081" v="9797"/>
          <ac:spMkLst>
            <pc:docMk/>
            <pc:sldMk cId="3775552882" sldId="347"/>
            <ac:spMk id="15" creationId="{697AF496-E286-455F-80E3-0D7D12AFE876}"/>
          </ac:spMkLst>
        </pc:spChg>
        <pc:spChg chg="add del mod">
          <ac:chgData name="Pierre Lison" userId="a8a9df96-d69d-4b67-b9bd-4018f7d77187" providerId="ADAL" clId="{F52CC4C2-F541-4DB0-9126-DA32C997CD11}" dt="2022-04-27T18:24:21.081" v="9797"/>
          <ac:spMkLst>
            <pc:docMk/>
            <pc:sldMk cId="3775552882" sldId="347"/>
            <ac:spMk id="16" creationId="{12D52BB1-9C5F-4BBF-9FEC-05E850451689}"/>
          </ac:spMkLst>
        </pc:spChg>
      </pc:sldChg>
      <pc:sldChg chg="addSp delSp modSp new mod">
        <pc:chgData name="Pierre Lison" userId="a8a9df96-d69d-4b67-b9bd-4018f7d77187" providerId="ADAL" clId="{F52CC4C2-F541-4DB0-9126-DA32C997CD11}" dt="2022-04-27T18:33:23.611" v="9987" actId="20577"/>
        <pc:sldMkLst>
          <pc:docMk/>
          <pc:sldMk cId="3126309456" sldId="348"/>
        </pc:sldMkLst>
        <pc:spChg chg="mod">
          <ac:chgData name="Pierre Lison" userId="a8a9df96-d69d-4b67-b9bd-4018f7d77187" providerId="ADAL" clId="{F52CC4C2-F541-4DB0-9126-DA32C997CD11}" dt="2022-04-27T18:28:45.583" v="9882" actId="20577"/>
          <ac:spMkLst>
            <pc:docMk/>
            <pc:sldMk cId="3126309456" sldId="348"/>
            <ac:spMk id="2" creationId="{0B9FE027-1A72-4DF6-AFEF-F857C3F158A9}"/>
          </ac:spMkLst>
        </pc:spChg>
        <pc:spChg chg="add del mod">
          <ac:chgData name="Pierre Lison" userId="a8a9df96-d69d-4b67-b9bd-4018f7d77187" providerId="ADAL" clId="{F52CC4C2-F541-4DB0-9126-DA32C997CD11}" dt="2022-04-27T18:28:58.240" v="9887" actId="478"/>
          <ac:spMkLst>
            <pc:docMk/>
            <pc:sldMk cId="3126309456" sldId="348"/>
            <ac:spMk id="3" creationId="{C3A44DB0-0B07-4FA0-AA13-DD1B045C4369}"/>
          </ac:spMkLst>
        </pc:spChg>
        <pc:spChg chg="add mod">
          <ac:chgData name="Pierre Lison" userId="a8a9df96-d69d-4b67-b9bd-4018f7d77187" providerId="ADAL" clId="{F52CC4C2-F541-4DB0-9126-DA32C997CD11}" dt="2022-04-27T18:28:52.735" v="9884" actId="1076"/>
          <ac:spMkLst>
            <pc:docMk/>
            <pc:sldMk cId="3126309456" sldId="348"/>
            <ac:spMk id="5" creationId="{CA18ADCA-5F08-4E65-9B7F-DB2D6527AF7A}"/>
          </ac:spMkLst>
        </pc:spChg>
        <pc:spChg chg="add mod">
          <ac:chgData name="Pierre Lison" userId="a8a9df96-d69d-4b67-b9bd-4018f7d77187" providerId="ADAL" clId="{F52CC4C2-F541-4DB0-9126-DA32C997CD11}" dt="2022-04-27T18:30:29.920" v="9915" actId="1036"/>
          <ac:spMkLst>
            <pc:docMk/>
            <pc:sldMk cId="3126309456" sldId="348"/>
            <ac:spMk id="6" creationId="{BEE83DEE-219C-48C5-984B-ABA23FDF0757}"/>
          </ac:spMkLst>
        </pc:spChg>
        <pc:spChg chg="add mod">
          <ac:chgData name="Pierre Lison" userId="a8a9df96-d69d-4b67-b9bd-4018f7d77187" providerId="ADAL" clId="{F52CC4C2-F541-4DB0-9126-DA32C997CD11}" dt="2022-04-27T18:30:29.920" v="9915" actId="1036"/>
          <ac:spMkLst>
            <pc:docMk/>
            <pc:sldMk cId="3126309456" sldId="348"/>
            <ac:spMk id="7" creationId="{B27539F9-99CF-4514-B597-B5506C3188D3}"/>
          </ac:spMkLst>
        </pc:spChg>
        <pc:spChg chg="add mod">
          <ac:chgData name="Pierre Lison" userId="a8a9df96-d69d-4b67-b9bd-4018f7d77187" providerId="ADAL" clId="{F52CC4C2-F541-4DB0-9126-DA32C997CD11}" dt="2022-04-27T18:30:29.920" v="9915" actId="1036"/>
          <ac:spMkLst>
            <pc:docMk/>
            <pc:sldMk cId="3126309456" sldId="348"/>
            <ac:spMk id="8" creationId="{DDE2A269-874B-46C6-833D-4D086FF819C0}"/>
          </ac:spMkLst>
        </pc:spChg>
        <pc:spChg chg="add mod">
          <ac:chgData name="Pierre Lison" userId="a8a9df96-d69d-4b67-b9bd-4018f7d77187" providerId="ADAL" clId="{F52CC4C2-F541-4DB0-9126-DA32C997CD11}" dt="2022-04-27T18:30:29.920" v="9915" actId="1036"/>
          <ac:spMkLst>
            <pc:docMk/>
            <pc:sldMk cId="3126309456" sldId="348"/>
            <ac:spMk id="9" creationId="{EDB52271-E1C0-42D4-948D-E2BF79C92F66}"/>
          </ac:spMkLst>
        </pc:spChg>
        <pc:spChg chg="add mod">
          <ac:chgData name="Pierre Lison" userId="a8a9df96-d69d-4b67-b9bd-4018f7d77187" providerId="ADAL" clId="{F52CC4C2-F541-4DB0-9126-DA32C997CD11}" dt="2022-04-27T18:30:29.920" v="9915" actId="1036"/>
          <ac:spMkLst>
            <pc:docMk/>
            <pc:sldMk cId="3126309456" sldId="348"/>
            <ac:spMk id="10" creationId="{5AC8DF99-44DE-4EA4-BD23-3F77E22738B5}"/>
          </ac:spMkLst>
        </pc:spChg>
        <pc:spChg chg="add mod">
          <ac:chgData name="Pierre Lison" userId="a8a9df96-d69d-4b67-b9bd-4018f7d77187" providerId="ADAL" clId="{F52CC4C2-F541-4DB0-9126-DA32C997CD11}" dt="2022-04-27T18:33:23.611" v="9987" actId="20577"/>
          <ac:spMkLst>
            <pc:docMk/>
            <pc:sldMk cId="3126309456" sldId="348"/>
            <ac:spMk id="11" creationId="{DC7AA992-74E6-48F7-97A6-841E6F2E877A}"/>
          </ac:spMkLst>
        </pc:spChg>
        <pc:cxnChg chg="add mod">
          <ac:chgData name="Pierre Lison" userId="a8a9df96-d69d-4b67-b9bd-4018f7d77187" providerId="ADAL" clId="{F52CC4C2-F541-4DB0-9126-DA32C997CD11}" dt="2022-04-27T18:30:29.920" v="9915" actId="1036"/>
          <ac:cxnSpMkLst>
            <pc:docMk/>
            <pc:sldMk cId="3126309456" sldId="348"/>
            <ac:cxnSpMk id="12" creationId="{17DCF29D-9E31-4997-9A54-BE44F8A9B23D}"/>
          </ac:cxnSpMkLst>
        </pc:cxnChg>
      </pc:sldChg>
      <pc:sldChg chg="modSp new mod">
        <pc:chgData name="Pierre Lison" userId="a8a9df96-d69d-4b67-b9bd-4018f7d77187" providerId="ADAL" clId="{F52CC4C2-F541-4DB0-9126-DA32C997CD11}" dt="2022-04-27T21:25:57.191" v="11946" actId="14100"/>
        <pc:sldMkLst>
          <pc:docMk/>
          <pc:sldMk cId="3831464190" sldId="349"/>
        </pc:sldMkLst>
        <pc:spChg chg="mod">
          <ac:chgData name="Pierre Lison" userId="a8a9df96-d69d-4b67-b9bd-4018f7d77187" providerId="ADAL" clId="{F52CC4C2-F541-4DB0-9126-DA32C997CD11}" dt="2022-04-27T18:33:43.121" v="10003" actId="20577"/>
          <ac:spMkLst>
            <pc:docMk/>
            <pc:sldMk cId="3831464190" sldId="349"/>
            <ac:spMk id="2" creationId="{B0D38A2B-434C-499C-A09E-868D73FB67BA}"/>
          </ac:spMkLst>
        </pc:spChg>
        <pc:spChg chg="mod">
          <ac:chgData name="Pierre Lison" userId="a8a9df96-d69d-4b67-b9bd-4018f7d77187" providerId="ADAL" clId="{F52CC4C2-F541-4DB0-9126-DA32C997CD11}" dt="2022-04-27T21:25:57.191" v="11946" actId="14100"/>
          <ac:spMkLst>
            <pc:docMk/>
            <pc:sldMk cId="3831464190" sldId="349"/>
            <ac:spMk id="3" creationId="{30611FA1-F0DB-4B20-8EEF-315648A8408A}"/>
          </ac:spMkLst>
        </pc:spChg>
      </pc:sldChg>
      <pc:sldChg chg="addSp delSp modSp new mod">
        <pc:chgData name="Pierre Lison" userId="a8a9df96-d69d-4b67-b9bd-4018f7d77187" providerId="ADAL" clId="{F52CC4C2-F541-4DB0-9126-DA32C997CD11}" dt="2022-04-27T18:44:41.350" v="11123" actId="115"/>
        <pc:sldMkLst>
          <pc:docMk/>
          <pc:sldMk cId="398765267" sldId="350"/>
        </pc:sldMkLst>
        <pc:spChg chg="mod">
          <ac:chgData name="Pierre Lison" userId="a8a9df96-d69d-4b67-b9bd-4018f7d77187" providerId="ADAL" clId="{F52CC4C2-F541-4DB0-9126-DA32C997CD11}" dt="2022-04-27T18:37:53.951" v="10308" actId="20577"/>
          <ac:spMkLst>
            <pc:docMk/>
            <pc:sldMk cId="398765267" sldId="350"/>
            <ac:spMk id="2" creationId="{EE04CB82-BCF4-45BD-A721-918EEECDD33C}"/>
          </ac:spMkLst>
        </pc:spChg>
        <pc:spChg chg="mod">
          <ac:chgData name="Pierre Lison" userId="a8a9df96-d69d-4b67-b9bd-4018f7d77187" providerId="ADAL" clId="{F52CC4C2-F541-4DB0-9126-DA32C997CD11}" dt="2022-04-27T18:44:41.350" v="11123" actId="115"/>
          <ac:spMkLst>
            <pc:docMk/>
            <pc:sldMk cId="398765267" sldId="350"/>
            <ac:spMk id="3" creationId="{2F178383-9103-453E-9BD6-D702FD48FCE5}"/>
          </ac:spMkLst>
        </pc:spChg>
        <pc:picChg chg="add del mod">
          <ac:chgData name="Pierre Lison" userId="a8a9df96-d69d-4b67-b9bd-4018f7d77187" providerId="ADAL" clId="{F52CC4C2-F541-4DB0-9126-DA32C997CD11}" dt="2022-04-27T18:40:47.814" v="10614" actId="478"/>
          <ac:picMkLst>
            <pc:docMk/>
            <pc:sldMk cId="398765267" sldId="350"/>
            <ac:picMk id="5" creationId="{73258E8D-9D57-4D93-91FB-2BB2DF7B4876}"/>
          </ac:picMkLst>
        </pc:picChg>
      </pc:sldChg>
      <pc:sldChg chg="modSp new mod">
        <pc:chgData name="Pierre Lison" userId="a8a9df96-d69d-4b67-b9bd-4018f7d77187" providerId="ADAL" clId="{F52CC4C2-F541-4DB0-9126-DA32C997CD11}" dt="2022-04-27T22:54:10.824" v="12186" actId="20577"/>
        <pc:sldMkLst>
          <pc:docMk/>
          <pc:sldMk cId="442517460" sldId="351"/>
        </pc:sldMkLst>
        <pc:spChg chg="mod">
          <ac:chgData name="Pierre Lison" userId="a8a9df96-d69d-4b67-b9bd-4018f7d77187" providerId="ADAL" clId="{F52CC4C2-F541-4DB0-9126-DA32C997CD11}" dt="2022-04-27T22:53:54.454" v="12134" actId="20577"/>
          <ac:spMkLst>
            <pc:docMk/>
            <pc:sldMk cId="442517460" sldId="351"/>
            <ac:spMk id="2" creationId="{5FCE6E18-E227-4FEE-AD72-BF13AD718C04}"/>
          </ac:spMkLst>
        </pc:spChg>
        <pc:spChg chg="mod">
          <ac:chgData name="Pierre Lison" userId="a8a9df96-d69d-4b67-b9bd-4018f7d77187" providerId="ADAL" clId="{F52CC4C2-F541-4DB0-9126-DA32C997CD11}" dt="2022-04-27T22:54:10.824" v="12186" actId="20577"/>
          <ac:spMkLst>
            <pc:docMk/>
            <pc:sldMk cId="442517460" sldId="351"/>
            <ac:spMk id="3" creationId="{3324115E-2BB6-4CC5-930E-1D25F1E4B422}"/>
          </ac:spMkLst>
        </pc:spChg>
      </pc:sldChg>
      <pc:sldChg chg="addSp delSp modSp add mod modAnim">
        <pc:chgData name="Pierre Lison" userId="a8a9df96-d69d-4b67-b9bd-4018f7d77187" providerId="ADAL" clId="{F52CC4C2-F541-4DB0-9126-DA32C997CD11}" dt="2022-04-27T22:20:12.562" v="12123"/>
        <pc:sldMkLst>
          <pc:docMk/>
          <pc:sldMk cId="2217912899" sldId="352"/>
        </pc:sldMkLst>
        <pc:spChg chg="add del mod">
          <ac:chgData name="Pierre Lison" userId="a8a9df96-d69d-4b67-b9bd-4018f7d77187" providerId="ADAL" clId="{F52CC4C2-F541-4DB0-9126-DA32C997CD11}" dt="2022-04-27T22:16:58.828" v="11966" actId="478"/>
          <ac:spMkLst>
            <pc:docMk/>
            <pc:sldMk cId="2217912899" sldId="352"/>
            <ac:spMk id="3" creationId="{D8E9E5CF-AD8A-4194-882B-EF6138C70B4F}"/>
          </ac:spMkLst>
        </pc:spChg>
        <pc:spChg chg="add mod ord">
          <ac:chgData name="Pierre Lison" userId="a8a9df96-d69d-4b67-b9bd-4018f7d77187" providerId="ADAL" clId="{F52CC4C2-F541-4DB0-9126-DA32C997CD11}" dt="2022-04-27T22:20:05.324" v="12122" actId="167"/>
          <ac:spMkLst>
            <pc:docMk/>
            <pc:sldMk cId="2217912899" sldId="352"/>
            <ac:spMk id="5" creationId="{DB1C9990-E23C-496C-BC45-7F9DE5E9C1F2}"/>
          </ac:spMkLst>
        </pc:spChg>
        <pc:spChg chg="del mod">
          <ac:chgData name="Pierre Lison" userId="a8a9df96-d69d-4b67-b9bd-4018f7d77187" providerId="ADAL" clId="{F52CC4C2-F541-4DB0-9126-DA32C997CD11}" dt="2022-04-27T22:16:55.605" v="11965" actId="478"/>
          <ac:spMkLst>
            <pc:docMk/>
            <pc:sldMk cId="2217912899" sldId="352"/>
            <ac:spMk id="7" creationId="{7E994A3B-1985-4DD8-B87A-2DBAA4089BB8}"/>
          </ac:spMkLst>
        </pc:spChg>
        <pc:spChg chg="add mod">
          <ac:chgData name="Pierre Lison" userId="a8a9df96-d69d-4b67-b9bd-4018f7d77187" providerId="ADAL" clId="{F52CC4C2-F541-4DB0-9126-DA32C997CD11}" dt="2022-04-27T22:18:29.724" v="11987" actId="1076"/>
          <ac:spMkLst>
            <pc:docMk/>
            <pc:sldMk cId="2217912899" sldId="352"/>
            <ac:spMk id="8" creationId="{5D3A978F-F341-492D-BEFF-CB18220FB814}"/>
          </ac:spMkLst>
        </pc:spChg>
        <pc:spChg chg="add mod">
          <ac:chgData name="Pierre Lison" userId="a8a9df96-d69d-4b67-b9bd-4018f7d77187" providerId="ADAL" clId="{F52CC4C2-F541-4DB0-9126-DA32C997CD11}" dt="2022-04-27T22:19:38.226" v="12101" actId="2085"/>
          <ac:spMkLst>
            <pc:docMk/>
            <pc:sldMk cId="2217912899" sldId="352"/>
            <ac:spMk id="9" creationId="{39E0A491-1992-424C-9183-8202A3FC9030}"/>
          </ac:spMkLst>
        </pc:spChg>
        <pc:spChg chg="mod">
          <ac:chgData name="Pierre Lison" userId="a8a9df96-d69d-4b67-b9bd-4018f7d77187" providerId="ADAL" clId="{F52CC4C2-F541-4DB0-9126-DA32C997CD11}" dt="2022-04-27T22:19:46.534" v="12117" actId="1038"/>
          <ac:spMkLst>
            <pc:docMk/>
            <pc:sldMk cId="2217912899" sldId="352"/>
            <ac:spMk id="12" creationId="{F1FCCA1A-5DEE-4FBA-886C-2B3B48A10E9E}"/>
          </ac:spMkLst>
        </pc:spChg>
        <pc:picChg chg="mod">
          <ac:chgData name="Pierre Lison" userId="a8a9df96-d69d-4b67-b9bd-4018f7d77187" providerId="ADAL" clId="{F52CC4C2-F541-4DB0-9126-DA32C997CD11}" dt="2022-04-27T22:17:23.736" v="11972" actId="1076"/>
          <ac:picMkLst>
            <pc:docMk/>
            <pc:sldMk cId="2217912899" sldId="352"/>
            <ac:picMk id="11" creationId="{38931654-BAA0-4D5A-8453-4891D28D4856}"/>
          </ac:picMkLst>
        </pc:picChg>
      </pc:sldChg>
      <pc:sldChg chg="modSp add del mod modAnim">
        <pc:chgData name="Pierre Lison" userId="a8a9df96-d69d-4b67-b9bd-4018f7d77187" providerId="ADAL" clId="{F52CC4C2-F541-4DB0-9126-DA32C997CD11}" dt="2022-04-27T22:58:04.620" v="12191"/>
        <pc:sldMkLst>
          <pc:docMk/>
          <pc:sldMk cId="3493900505" sldId="353"/>
        </pc:sldMkLst>
        <pc:spChg chg="mod">
          <ac:chgData name="Pierre Lison" userId="a8a9df96-d69d-4b67-b9bd-4018f7d77187" providerId="ADAL" clId="{F52CC4C2-F541-4DB0-9126-DA32C997CD11}" dt="2022-04-27T22:57:53.576" v="12187" actId="113"/>
          <ac:spMkLst>
            <pc:docMk/>
            <pc:sldMk cId="3493900505" sldId="353"/>
            <ac:spMk id="3" creationId="{24F5478A-3357-9F4C-B883-32036BA1E53F}"/>
          </ac:spMkLst>
        </pc:spChg>
      </pc:sldChg>
      <pc:sldChg chg="modSp add mod">
        <pc:chgData name="Pierre Lison" userId="a8a9df96-d69d-4b67-b9bd-4018f7d77187" providerId="ADAL" clId="{F52CC4C2-F541-4DB0-9126-DA32C997CD11}" dt="2022-04-27T23:00:51.813" v="12245" actId="207"/>
        <pc:sldMkLst>
          <pc:docMk/>
          <pc:sldMk cId="4083755393" sldId="354"/>
        </pc:sldMkLst>
        <pc:spChg chg="mod">
          <ac:chgData name="Pierre Lison" userId="a8a9df96-d69d-4b67-b9bd-4018f7d77187" providerId="ADAL" clId="{F52CC4C2-F541-4DB0-9126-DA32C997CD11}" dt="2022-04-27T23:00:51.813" v="12245" actId="207"/>
          <ac:spMkLst>
            <pc:docMk/>
            <pc:sldMk cId="4083755393" sldId="354"/>
            <ac:spMk id="3" creationId="{7AB545AB-3A48-47D5-9362-C3C6531169F5}"/>
          </ac:spMkLst>
        </pc:spChg>
      </pc:sldChg>
      <pc:sldChg chg="addSp delSp modSp new mod">
        <pc:chgData name="Pierre Lison" userId="a8a9df96-d69d-4b67-b9bd-4018f7d77187" providerId="ADAL" clId="{F52CC4C2-F541-4DB0-9126-DA32C997CD11}" dt="2022-04-27T23:08:09.471" v="12499" actId="1076"/>
        <pc:sldMkLst>
          <pc:docMk/>
          <pc:sldMk cId="2299587332" sldId="355"/>
        </pc:sldMkLst>
        <pc:spChg chg="mod">
          <ac:chgData name="Pierre Lison" userId="a8a9df96-d69d-4b67-b9bd-4018f7d77187" providerId="ADAL" clId="{F52CC4C2-F541-4DB0-9126-DA32C997CD11}" dt="2022-04-27T23:01:07.737" v="12285" actId="20577"/>
          <ac:spMkLst>
            <pc:docMk/>
            <pc:sldMk cId="2299587332" sldId="355"/>
            <ac:spMk id="2" creationId="{8489717C-F462-40A1-96B3-4841D00245C9}"/>
          </ac:spMkLst>
        </pc:spChg>
        <pc:spChg chg="mod">
          <ac:chgData name="Pierre Lison" userId="a8a9df96-d69d-4b67-b9bd-4018f7d77187" providerId="ADAL" clId="{F52CC4C2-F541-4DB0-9126-DA32C997CD11}" dt="2022-04-27T23:03:33.829" v="12389" actId="5793"/>
          <ac:spMkLst>
            <pc:docMk/>
            <pc:sldMk cId="2299587332" sldId="355"/>
            <ac:spMk id="3" creationId="{F9801100-2859-4378-AEC3-C2D0799D43EC}"/>
          </ac:spMkLst>
        </pc:spChg>
        <pc:spChg chg="add del mod">
          <ac:chgData name="Pierre Lison" userId="a8a9df96-d69d-4b67-b9bd-4018f7d77187" providerId="ADAL" clId="{F52CC4C2-F541-4DB0-9126-DA32C997CD11}" dt="2022-04-27T23:06:20.673" v="12492" actId="478"/>
          <ac:spMkLst>
            <pc:docMk/>
            <pc:sldMk cId="2299587332" sldId="355"/>
            <ac:spMk id="7" creationId="{4405BF71-4E60-4413-B9B2-6632F2F028B0}"/>
          </ac:spMkLst>
        </pc:spChg>
        <pc:spChg chg="add del mod">
          <ac:chgData name="Pierre Lison" userId="a8a9df96-d69d-4b67-b9bd-4018f7d77187" providerId="ADAL" clId="{F52CC4C2-F541-4DB0-9126-DA32C997CD11}" dt="2022-04-27T23:06:23.196" v="12493" actId="478"/>
          <ac:spMkLst>
            <pc:docMk/>
            <pc:sldMk cId="2299587332" sldId="355"/>
            <ac:spMk id="9" creationId="{CAAFD947-3ABC-4B6B-89A8-D5D97E22409A}"/>
          </ac:spMkLst>
        </pc:spChg>
        <pc:picChg chg="add mod">
          <ac:chgData name="Pierre Lison" userId="a8a9df96-d69d-4b67-b9bd-4018f7d77187" providerId="ADAL" clId="{F52CC4C2-F541-4DB0-9126-DA32C997CD11}" dt="2022-04-27T23:03:51.462" v="12403" actId="1076"/>
          <ac:picMkLst>
            <pc:docMk/>
            <pc:sldMk cId="2299587332" sldId="355"/>
            <ac:picMk id="6" creationId="{18505376-FDC3-47C2-A75A-BD4653478A34}"/>
          </ac:picMkLst>
        </pc:picChg>
        <pc:picChg chg="add mod">
          <ac:chgData name="Pierre Lison" userId="a8a9df96-d69d-4b67-b9bd-4018f7d77187" providerId="ADAL" clId="{F52CC4C2-F541-4DB0-9126-DA32C997CD11}" dt="2022-04-27T23:04:43.183" v="12412" actId="1076"/>
          <ac:picMkLst>
            <pc:docMk/>
            <pc:sldMk cId="2299587332" sldId="355"/>
            <ac:picMk id="7170" creationId="{6D552784-7421-4B53-AEA7-53385CA5B533}"/>
          </ac:picMkLst>
        </pc:picChg>
        <pc:picChg chg="add mod">
          <ac:chgData name="Pierre Lison" userId="a8a9df96-d69d-4b67-b9bd-4018f7d77187" providerId="ADAL" clId="{F52CC4C2-F541-4DB0-9126-DA32C997CD11}" dt="2022-04-27T23:06:31.585" v="12496" actId="1076"/>
          <ac:picMkLst>
            <pc:docMk/>
            <pc:sldMk cId="2299587332" sldId="355"/>
            <ac:picMk id="7172" creationId="{5116F5FF-0D0E-4370-A450-A3AA34CCBDAA}"/>
          </ac:picMkLst>
        </pc:picChg>
        <pc:picChg chg="add mod">
          <ac:chgData name="Pierre Lison" userId="a8a9df96-d69d-4b67-b9bd-4018f7d77187" providerId="ADAL" clId="{F52CC4C2-F541-4DB0-9126-DA32C997CD11}" dt="2022-04-27T23:08:09.471" v="12499" actId="1076"/>
          <ac:picMkLst>
            <pc:docMk/>
            <pc:sldMk cId="2299587332" sldId="355"/>
            <ac:picMk id="7174" creationId="{3B049B9C-70AF-4034-89C4-DD41FC3143C5}"/>
          </ac:picMkLst>
        </pc:picChg>
      </pc:sldChg>
      <pc:sldChg chg="addSp modSp new mod">
        <pc:chgData name="Pierre Lison" userId="a8a9df96-d69d-4b67-b9bd-4018f7d77187" providerId="ADAL" clId="{F52CC4C2-F541-4DB0-9126-DA32C997CD11}" dt="2022-04-27T23:46:49.146" v="13063" actId="14100"/>
        <pc:sldMkLst>
          <pc:docMk/>
          <pc:sldMk cId="1014700555" sldId="356"/>
        </pc:sldMkLst>
        <pc:spChg chg="mod">
          <ac:chgData name="Pierre Lison" userId="a8a9df96-d69d-4b67-b9bd-4018f7d77187" providerId="ADAL" clId="{F52CC4C2-F541-4DB0-9126-DA32C997CD11}" dt="2022-04-27T23:08:19.520" v="12527" actId="20577"/>
          <ac:spMkLst>
            <pc:docMk/>
            <pc:sldMk cId="1014700555" sldId="356"/>
            <ac:spMk id="2" creationId="{29F3C1B3-7355-467C-9B98-FA052BE06940}"/>
          </ac:spMkLst>
        </pc:spChg>
        <pc:spChg chg="mod">
          <ac:chgData name="Pierre Lison" userId="a8a9df96-d69d-4b67-b9bd-4018f7d77187" providerId="ADAL" clId="{F52CC4C2-F541-4DB0-9126-DA32C997CD11}" dt="2022-04-27T23:46:49.146" v="13063" actId="14100"/>
          <ac:spMkLst>
            <pc:docMk/>
            <pc:sldMk cId="1014700555" sldId="356"/>
            <ac:spMk id="3" creationId="{2F67FBFA-A43C-446F-AE3F-83B558DA3B1A}"/>
          </ac:spMkLst>
        </pc:spChg>
        <pc:picChg chg="add mod">
          <ac:chgData name="Pierre Lison" userId="a8a9df96-d69d-4b67-b9bd-4018f7d77187" providerId="ADAL" clId="{F52CC4C2-F541-4DB0-9126-DA32C997CD11}" dt="2022-04-27T23:46:44.773" v="13062" actId="1076"/>
          <ac:picMkLst>
            <pc:docMk/>
            <pc:sldMk cId="1014700555" sldId="356"/>
            <ac:picMk id="11266" creationId="{FF30A4EA-720A-4846-8B7E-4A1220E60E74}"/>
          </ac:picMkLst>
        </pc:picChg>
      </pc:sldChg>
      <pc:sldChg chg="addSp modSp new mod">
        <pc:chgData name="Pierre Lison" userId="a8a9df96-d69d-4b67-b9bd-4018f7d77187" providerId="ADAL" clId="{F52CC4C2-F541-4DB0-9126-DA32C997CD11}" dt="2022-04-27T23:52:17.305" v="13568" actId="113"/>
        <pc:sldMkLst>
          <pc:docMk/>
          <pc:sldMk cId="4230119420" sldId="357"/>
        </pc:sldMkLst>
        <pc:spChg chg="mod">
          <ac:chgData name="Pierre Lison" userId="a8a9df96-d69d-4b67-b9bd-4018f7d77187" providerId="ADAL" clId="{F52CC4C2-F541-4DB0-9126-DA32C997CD11}" dt="2022-04-27T23:47:08.939" v="13095" actId="20577"/>
          <ac:spMkLst>
            <pc:docMk/>
            <pc:sldMk cId="4230119420" sldId="357"/>
            <ac:spMk id="2" creationId="{B79286E6-048D-4B89-A15B-7D7F727DE5B5}"/>
          </ac:spMkLst>
        </pc:spChg>
        <pc:spChg chg="mod">
          <ac:chgData name="Pierre Lison" userId="a8a9df96-d69d-4b67-b9bd-4018f7d77187" providerId="ADAL" clId="{F52CC4C2-F541-4DB0-9126-DA32C997CD11}" dt="2022-04-27T23:52:17.305" v="13568" actId="113"/>
          <ac:spMkLst>
            <pc:docMk/>
            <pc:sldMk cId="4230119420" sldId="357"/>
            <ac:spMk id="3" creationId="{5EFB7D4E-D379-492E-9EA2-26708386521C}"/>
          </ac:spMkLst>
        </pc:spChg>
        <pc:picChg chg="add mod">
          <ac:chgData name="Pierre Lison" userId="a8a9df96-d69d-4b67-b9bd-4018f7d77187" providerId="ADAL" clId="{F52CC4C2-F541-4DB0-9126-DA32C997CD11}" dt="2022-04-27T23:49:11.498" v="13211" actId="1076"/>
          <ac:picMkLst>
            <pc:docMk/>
            <pc:sldMk cId="4230119420" sldId="357"/>
            <ac:picMk id="12290" creationId="{88FFBF0F-A190-429D-B52E-A4CBA1C03C86}"/>
          </ac:picMkLst>
        </pc:picChg>
      </pc:sldChg>
      <pc:sldChg chg="addSp delSp modSp new mod">
        <pc:chgData name="Pierre Lison" userId="a8a9df96-d69d-4b67-b9bd-4018f7d77187" providerId="ADAL" clId="{F52CC4C2-F541-4DB0-9126-DA32C997CD11}" dt="2022-04-27T23:53:40.102" v="13647" actId="478"/>
        <pc:sldMkLst>
          <pc:docMk/>
          <pc:sldMk cId="1695864354" sldId="358"/>
        </pc:sldMkLst>
        <pc:spChg chg="mod">
          <ac:chgData name="Pierre Lison" userId="a8a9df96-d69d-4b67-b9bd-4018f7d77187" providerId="ADAL" clId="{F52CC4C2-F541-4DB0-9126-DA32C997CD11}" dt="2022-04-27T23:53:37.691" v="13646" actId="20577"/>
          <ac:spMkLst>
            <pc:docMk/>
            <pc:sldMk cId="1695864354" sldId="358"/>
            <ac:spMk id="2" creationId="{8B3DD3E6-9CFA-469F-A5C8-5A42BAA2AA88}"/>
          </ac:spMkLst>
        </pc:spChg>
        <pc:spChg chg="del">
          <ac:chgData name="Pierre Lison" userId="a8a9df96-d69d-4b67-b9bd-4018f7d77187" providerId="ADAL" clId="{F52CC4C2-F541-4DB0-9126-DA32C997CD11}" dt="2022-04-27T23:53:40.102" v="13647" actId="478"/>
          <ac:spMkLst>
            <pc:docMk/>
            <pc:sldMk cId="1695864354" sldId="358"/>
            <ac:spMk id="3" creationId="{C9EE0A2B-ED42-4314-AC00-C521039D8DD8}"/>
          </ac:spMkLst>
        </pc:spChg>
        <pc:spChg chg="add del">
          <ac:chgData name="Pierre Lison" userId="a8a9df96-d69d-4b67-b9bd-4018f7d77187" providerId="ADAL" clId="{F52CC4C2-F541-4DB0-9126-DA32C997CD11}" dt="2022-04-27T23:53:21.446" v="13623" actId="22"/>
          <ac:spMkLst>
            <pc:docMk/>
            <pc:sldMk cId="1695864354" sldId="358"/>
            <ac:spMk id="6" creationId="{240FA9E5-7F92-4475-82F4-529C6732722B}"/>
          </ac:spMkLst>
        </pc:spChg>
        <pc:picChg chg="add mod">
          <ac:chgData name="Pierre Lison" userId="a8a9df96-d69d-4b67-b9bd-4018f7d77187" providerId="ADAL" clId="{F52CC4C2-F541-4DB0-9126-DA32C997CD11}" dt="2022-04-27T23:53:33.017" v="13626" actId="1076"/>
          <ac:picMkLst>
            <pc:docMk/>
            <pc:sldMk cId="1695864354" sldId="358"/>
            <ac:picMk id="13314" creationId="{A34A455D-70B0-426B-B2E4-19AACD18F4BF}"/>
          </ac:picMkLst>
        </pc:picChg>
      </pc:sldChg>
      <pc:sldChg chg="modSp new mod">
        <pc:chgData name="Pierre Lison" userId="a8a9df96-d69d-4b67-b9bd-4018f7d77187" providerId="ADAL" clId="{F52CC4C2-F541-4DB0-9126-DA32C997CD11}" dt="2022-04-27T23:53:00.984" v="13621" actId="20577"/>
        <pc:sldMkLst>
          <pc:docMk/>
          <pc:sldMk cId="2991953881" sldId="359"/>
        </pc:sldMkLst>
        <pc:spChg chg="mod">
          <ac:chgData name="Pierre Lison" userId="a8a9df96-d69d-4b67-b9bd-4018f7d77187" providerId="ADAL" clId="{F52CC4C2-F541-4DB0-9126-DA32C997CD11}" dt="2022-04-27T23:52:44.993" v="13603" actId="20577"/>
          <ac:spMkLst>
            <pc:docMk/>
            <pc:sldMk cId="2991953881" sldId="359"/>
            <ac:spMk id="2" creationId="{6E90B350-09E3-4AD5-BDFB-6BC55ED2323E}"/>
          </ac:spMkLst>
        </pc:spChg>
        <pc:spChg chg="mod">
          <ac:chgData name="Pierre Lison" userId="a8a9df96-d69d-4b67-b9bd-4018f7d77187" providerId="ADAL" clId="{F52CC4C2-F541-4DB0-9126-DA32C997CD11}" dt="2022-04-27T23:53:00.984" v="13621" actId="20577"/>
          <ac:spMkLst>
            <pc:docMk/>
            <pc:sldMk cId="2991953881" sldId="359"/>
            <ac:spMk id="3" creationId="{C6E42691-8DA3-4DD6-ACE9-E7533551EC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Pierre Lison at NR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0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74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490647" cy="4869160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285618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>
                <a:solidFill>
                  <a:schemeClr val="tx2"/>
                </a:solidFill>
              </a:rPr>
              <a:t>www.nr.no</a:t>
            </a:r>
            <a:endParaRPr lang="nb-NO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08787"/>
            <a:ext cx="5904656" cy="1344149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nb-NO" noProof="0" dirty="0"/>
              <a:t>Klikk for å redigere tittelen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3044957"/>
            <a:ext cx="5688632" cy="960107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noProof="0" dirty="0"/>
              <a:t>Klikk for å redigere undertittel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197086"/>
            <a:ext cx="5616624" cy="76808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/>
              <a:t>[</a:t>
            </a:r>
            <a:r>
              <a:rPr lang="en-GB" sz="2800" baseline="0" noProof="0" dirty="0" err="1"/>
              <a:t>Forfattere</a:t>
            </a:r>
            <a:r>
              <a:rPr lang="en-GB" sz="2800" baseline="0" noProof="0" dirty="0"/>
              <a:t>]</a:t>
            </a:r>
            <a:endParaRPr lang="en-GB" sz="2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253203"/>
            <a:ext cx="5616624" cy="576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/>
              <a:t>[</a:t>
            </a:r>
            <a:r>
              <a:rPr lang="en-GB" sz="2200" noProof="0" dirty="0" err="1"/>
              <a:t>Lokasjon</a:t>
            </a:r>
            <a:r>
              <a:rPr lang="en-GB" sz="2200" noProof="0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021289"/>
            <a:ext cx="5616624" cy="6207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/>
              <a:t>[</a:t>
            </a:r>
            <a:r>
              <a:rPr lang="en-GB" sz="2200" noProof="0" dirty="0" err="1"/>
              <a:t>Dato</a:t>
            </a:r>
            <a:r>
              <a:rPr lang="en-GB" sz="2200" noProof="0" dirty="0"/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19873" cy="670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Klikk for å editere Master tittel 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1148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27305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1600" y="620688"/>
            <a:ext cx="72008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for å legge til et bilde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600" y="5061182"/>
            <a:ext cx="72008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260648"/>
            <a:ext cx="8640960" cy="10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240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5987753"/>
            <a:ext cx="6552728" cy="5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43537"/>
            <a:ext cx="960120" cy="391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ison@nr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040" y="1700808"/>
            <a:ext cx="6891305" cy="134414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sz="4800" dirty="0" err="1">
                <a:solidFill>
                  <a:srgbClr val="003399"/>
                </a:solidFill>
              </a:rPr>
              <a:t>Can</a:t>
            </a:r>
            <a:r>
              <a:rPr lang="nb-NO" sz="4800" dirty="0">
                <a:solidFill>
                  <a:srgbClr val="003399"/>
                </a:solidFill>
              </a:rPr>
              <a:t> </a:t>
            </a:r>
            <a:r>
              <a:rPr lang="nb-NO" sz="4800" dirty="0" err="1">
                <a:solidFill>
                  <a:srgbClr val="003399"/>
                </a:solidFill>
              </a:rPr>
              <a:t>we</a:t>
            </a:r>
            <a:r>
              <a:rPr lang="nb-NO" sz="4800" dirty="0">
                <a:solidFill>
                  <a:srgbClr val="003399"/>
                </a:solidFill>
              </a:rPr>
              <a:t> </a:t>
            </a:r>
            <a:r>
              <a:rPr lang="nb-NO" sz="4800" dirty="0" err="1">
                <a:solidFill>
                  <a:srgbClr val="003399"/>
                </a:solidFill>
              </a:rPr>
              <a:t>anonymise</a:t>
            </a:r>
            <a:r>
              <a:rPr lang="nb-NO" sz="4800" dirty="0">
                <a:solidFill>
                  <a:srgbClr val="003399"/>
                </a:solidFill>
              </a:rPr>
              <a:t> </a:t>
            </a:r>
            <a:r>
              <a:rPr lang="nb-NO" sz="4800" dirty="0" err="1">
                <a:solidFill>
                  <a:srgbClr val="003399"/>
                </a:solidFill>
              </a:rPr>
              <a:t>unstructured</a:t>
            </a:r>
            <a:r>
              <a:rPr lang="nb-NO" sz="4800" dirty="0">
                <a:solidFill>
                  <a:srgbClr val="003399"/>
                </a:solidFill>
              </a:rPr>
              <a:t> data?</a:t>
            </a:r>
            <a:endParaRPr lang="nb-NO" sz="4400" noProof="0" dirty="0">
              <a:solidFill>
                <a:srgbClr val="00339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1520" y="5013176"/>
            <a:ext cx="5616624" cy="10369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2600" b="1" noProof="0" dirty="0"/>
              <a:t>27.04.2022</a:t>
            </a:r>
            <a:endParaRPr lang="nb-NO" sz="2600" noProof="0" dirty="0"/>
          </a:p>
          <a:p>
            <a:pPr>
              <a:spcBef>
                <a:spcPts val="600"/>
              </a:spcBef>
            </a:pPr>
            <a:r>
              <a:rPr lang="nb-NO" sz="2600" dirty="0"/>
              <a:t>Finse Cyber-</a:t>
            </a:r>
            <a:r>
              <a:rPr lang="nb-NO" sz="2600" dirty="0" err="1"/>
              <a:t>security</a:t>
            </a:r>
            <a:r>
              <a:rPr lang="nb-NO" sz="2600" dirty="0"/>
              <a:t> Winter School</a:t>
            </a:r>
            <a:endParaRPr lang="nb-NO" sz="26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3645024"/>
            <a:ext cx="5616624" cy="7680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2800" noProof="0" dirty="0"/>
              <a:t>Pierre Lison</a:t>
            </a:r>
          </a:p>
          <a:p>
            <a:pPr>
              <a:spcBef>
                <a:spcPts val="0"/>
              </a:spcBef>
            </a:pPr>
            <a:r>
              <a:rPr lang="nb-NO" sz="2800" dirty="0">
                <a:hlinkClick r:id="rId3"/>
              </a:rPr>
              <a:t>plison@nr.no</a:t>
            </a:r>
            <a:endParaRPr lang="nb-NO" sz="2800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62C2-041F-4184-8B17-D0931EBD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71400"/>
            <a:ext cx="8640960" cy="1008064"/>
          </a:xfrm>
        </p:spPr>
        <p:txBody>
          <a:bodyPr/>
          <a:lstStyle/>
          <a:p>
            <a:r>
              <a:rPr lang="en-US" dirty="0"/>
              <a:t>A simple experiment: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0B06A-F59D-4437-BEF8-AF033CC5C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4E211-05FF-44B0-80CA-F7846868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7" y="945604"/>
            <a:ext cx="7267575" cy="521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0AD7D6-EBA2-4D79-8725-5F3CCC3AAAB5}"/>
              </a:ext>
            </a:extLst>
          </p:cNvPr>
          <p:cNvSpPr txBox="1"/>
          <p:nvPr/>
        </p:nvSpPr>
        <p:spPr bwMode="white">
          <a:xfrm>
            <a:off x="1403648" y="6309320"/>
            <a:ext cx="7128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aseline="0" dirty="0"/>
              <a:t>[excerpt from a court case from the ECHR, nr. 61391/00]</a:t>
            </a:r>
            <a:endParaRPr lang="nb-NO" baseline="0" dirty="0"/>
          </a:p>
        </p:txBody>
      </p:sp>
    </p:spTree>
    <p:extLst>
      <p:ext uri="{BB962C8B-B14F-4D97-AF65-F5344CB8AC3E}">
        <p14:creationId xmlns:p14="http://schemas.microsoft.com/office/powerpoint/2010/main" val="321032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83E5-8E90-4B53-BA30-D38F58A3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44"/>
            <a:ext cx="8640960" cy="1008064"/>
          </a:xfrm>
        </p:spPr>
        <p:txBody>
          <a:bodyPr/>
          <a:lstStyle/>
          <a:p>
            <a:r>
              <a:rPr lang="en-US" dirty="0"/>
              <a:t>After masking (quasi-)identifiers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5285-0CB4-4F79-BA68-AFC7561BD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465A0-5F2A-41B1-ACFF-947B39E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7229475" cy="48863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AA009D-6737-4BAE-8825-BC210E459834}"/>
              </a:ext>
            </a:extLst>
          </p:cNvPr>
          <p:cNvSpPr txBox="1"/>
          <p:nvPr/>
        </p:nvSpPr>
        <p:spPr bwMode="white">
          <a:xfrm>
            <a:off x="1403648" y="6165304"/>
            <a:ext cx="6693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aseline="0" dirty="0"/>
              <a:t>[Masking decisions made by law students from </a:t>
            </a:r>
            <a:r>
              <a:rPr lang="en-US" baseline="0" dirty="0" err="1"/>
              <a:t>UiO</a:t>
            </a:r>
            <a:r>
              <a:rPr lang="en-US" baseline="0" dirty="0"/>
              <a:t>]</a:t>
            </a:r>
            <a:endParaRPr lang="nb-NO" baseline="0" dirty="0"/>
          </a:p>
        </p:txBody>
      </p:sp>
    </p:spTree>
    <p:extLst>
      <p:ext uri="{BB962C8B-B14F-4D97-AF65-F5344CB8AC3E}">
        <p14:creationId xmlns:p14="http://schemas.microsoft.com/office/powerpoint/2010/main" val="318159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FBD47-1917-4DC1-9CFC-4A39CF5C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81666"/>
            <a:ext cx="6840761" cy="46235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F00A9-2D5A-4A57-B4B1-7D289C0F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90492"/>
            <a:ext cx="8640960" cy="1008064"/>
          </a:xfrm>
        </p:spPr>
        <p:txBody>
          <a:bodyPr/>
          <a:lstStyle/>
          <a:p>
            <a:r>
              <a:rPr lang="en-US" dirty="0"/>
              <a:t>Is it anonymous?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D938C-E49A-45DC-A374-B41B69EC9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2BB05-348B-4868-A186-E18A52B75FB5}"/>
              </a:ext>
            </a:extLst>
          </p:cNvPr>
          <p:cNvSpPr txBox="1"/>
          <p:nvPr/>
        </p:nvSpPr>
        <p:spPr bwMode="white">
          <a:xfrm>
            <a:off x="7373728" y="313540"/>
            <a:ext cx="1740841" cy="2862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A2A2A"/>
                </a:solidFill>
                <a:latin typeface="Merriweather" panose="020B0604020202020204" pitchFamily="2" charset="0"/>
              </a:rPr>
              <a:t>Combination of “</a:t>
            </a:r>
            <a:r>
              <a:rPr lang="en-US" i="1" dirty="0">
                <a:solidFill>
                  <a:srgbClr val="2A2A2A"/>
                </a:solidFill>
                <a:latin typeface="Merriweather" panose="020B0604020202020204" pitchFamily="2" charset="0"/>
              </a:rPr>
              <a:t>rejected his claim</a:t>
            </a:r>
            <a:r>
              <a:rPr lang="en-US" dirty="0">
                <a:solidFill>
                  <a:srgbClr val="2A2A2A"/>
                </a:solidFill>
                <a:latin typeface="Merriweather" panose="020B0604020202020204" pitchFamily="2" charset="0"/>
              </a:rPr>
              <a:t>” and “</a:t>
            </a:r>
            <a:r>
              <a:rPr lang="en-US" i="1" dirty="0">
                <a:solidFill>
                  <a:srgbClr val="2A2A2A"/>
                </a:solidFill>
                <a:latin typeface="Merriweather" panose="020B0604020202020204" pitchFamily="2" charset="0"/>
              </a:rPr>
              <a:t>could not be accepted</a:t>
            </a:r>
            <a:r>
              <a:rPr lang="en-US" dirty="0">
                <a:solidFill>
                  <a:srgbClr val="2A2A2A"/>
                </a:solidFill>
                <a:latin typeface="Merriweather" panose="020B0604020202020204" pitchFamily="2" charset="0"/>
              </a:rPr>
              <a:t>” also occurs one in the full dataset</a:t>
            </a:r>
            <a:endParaRPr lang="nb-N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8C20F6-899F-4E9F-88D7-E91237161BB3}"/>
              </a:ext>
            </a:extLst>
          </p:cNvPr>
          <p:cNvSpPr txBox="1"/>
          <p:nvPr/>
        </p:nvSpPr>
        <p:spPr bwMode="white">
          <a:xfrm>
            <a:off x="5076056" y="4293096"/>
            <a:ext cx="504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2800" baseline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B662C5-7CAC-4291-9EFB-3459B27A68AC}"/>
              </a:ext>
            </a:extLst>
          </p:cNvPr>
          <p:cNvGrpSpPr/>
          <p:nvPr/>
        </p:nvGrpSpPr>
        <p:grpSpPr>
          <a:xfrm>
            <a:off x="467544" y="4657189"/>
            <a:ext cx="6336704" cy="572011"/>
            <a:chOff x="-360548" y="4293095"/>
            <a:chExt cx="6336704" cy="57201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E0773FD-CEA5-4821-B9D2-7CB9878B4EFC}"/>
                </a:ext>
              </a:extLst>
            </p:cNvPr>
            <p:cNvSpPr/>
            <p:nvPr/>
          </p:nvSpPr>
          <p:spPr bwMode="auto">
            <a:xfrm>
              <a:off x="5076056" y="4293095"/>
              <a:ext cx="900100" cy="32782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B33EFFD-6B44-4F46-85E0-B240C8F0EBB0}"/>
                </a:ext>
              </a:extLst>
            </p:cNvPr>
            <p:cNvSpPr/>
            <p:nvPr/>
          </p:nvSpPr>
          <p:spPr bwMode="auto">
            <a:xfrm>
              <a:off x="-360548" y="4620919"/>
              <a:ext cx="1656184" cy="24418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80E7DC-0B92-419A-83FD-28F997B0653B}"/>
              </a:ext>
            </a:extLst>
          </p:cNvPr>
          <p:cNvGrpSpPr/>
          <p:nvPr/>
        </p:nvGrpSpPr>
        <p:grpSpPr>
          <a:xfrm>
            <a:off x="3851919" y="2901303"/>
            <a:ext cx="3096344" cy="1755885"/>
            <a:chOff x="3851919" y="2901303"/>
            <a:chExt cx="3096344" cy="17558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A4EAA39-A236-4A15-A7C2-E859585C5D53}"/>
                </a:ext>
              </a:extLst>
            </p:cNvPr>
            <p:cNvSpPr/>
            <p:nvPr/>
          </p:nvSpPr>
          <p:spPr bwMode="auto">
            <a:xfrm>
              <a:off x="3851919" y="4437111"/>
              <a:ext cx="1645659" cy="22007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77FE4D-0424-4CBB-9D74-2F2D9F32B071}"/>
                </a:ext>
              </a:extLst>
            </p:cNvPr>
            <p:cNvSpPr/>
            <p:nvPr/>
          </p:nvSpPr>
          <p:spPr bwMode="auto">
            <a:xfrm>
              <a:off x="5597664" y="2901303"/>
              <a:ext cx="1350599" cy="30719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1D09D44-942C-4431-9B26-DCCA1AEA0533}"/>
              </a:ext>
            </a:extLst>
          </p:cNvPr>
          <p:cNvSpPr txBox="1"/>
          <p:nvPr/>
        </p:nvSpPr>
        <p:spPr bwMode="white">
          <a:xfrm>
            <a:off x="7426324" y="3861048"/>
            <a:ext cx="1635651" cy="2862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Merriweather" panose="020B0604020202020204" pitchFamily="2" charset="0"/>
              </a:rPr>
              <a:t>“</a:t>
            </a:r>
            <a:r>
              <a:rPr lang="en-US" b="0" i="1" dirty="0">
                <a:solidFill>
                  <a:srgbClr val="2A2A2A"/>
                </a:solidFill>
                <a:effectLst/>
                <a:latin typeface="Merriweather" panose="020B0604020202020204" pitchFamily="2" charset="0"/>
              </a:rPr>
              <a:t>was advised that an appeal against</a:t>
            </a:r>
            <a:r>
              <a:rPr lang="en-US" b="0" i="0" dirty="0">
                <a:solidFill>
                  <a:srgbClr val="2A2A2A"/>
                </a:solidFill>
                <a:effectLst/>
                <a:latin typeface="Merriweather" panose="020B0604020202020204" pitchFamily="2" charset="0"/>
              </a:rPr>
              <a:t>” appears only once in a collection of 13,759 court cases!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9DEA2C8-EDB7-4164-A347-3E3EB389EA71}"/>
              </a:ext>
            </a:extLst>
          </p:cNvPr>
          <p:cNvSpPr/>
          <p:nvPr/>
        </p:nvSpPr>
        <p:spPr bwMode="auto">
          <a:xfrm>
            <a:off x="1789710" y="5307980"/>
            <a:ext cx="5592397" cy="1109119"/>
          </a:xfrm>
          <a:custGeom>
            <a:avLst/>
            <a:gdLst>
              <a:gd name="connsiteX0" fmla="*/ 16788 w 5592397"/>
              <a:gd name="connsiteY0" fmla="*/ 0 h 1109119"/>
              <a:gd name="connsiteX1" fmla="*/ 864280 w 5592397"/>
              <a:gd name="connsiteY1" fmla="*/ 1070518 h 1109119"/>
              <a:gd name="connsiteX2" fmla="*/ 5592397 w 5592397"/>
              <a:gd name="connsiteY2" fmla="*/ 769435 h 110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2397" h="1109119">
                <a:moveTo>
                  <a:pt x="16788" y="0"/>
                </a:moveTo>
                <a:cubicBezTo>
                  <a:pt x="-24100" y="471139"/>
                  <a:pt x="-64988" y="942279"/>
                  <a:pt x="864280" y="1070518"/>
                </a:cubicBezTo>
                <a:cubicBezTo>
                  <a:pt x="1793548" y="1198757"/>
                  <a:pt x="3692972" y="984096"/>
                  <a:pt x="5592397" y="76943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9478CF-930F-477E-8E01-8F65FD2936B4}"/>
              </a:ext>
            </a:extLst>
          </p:cNvPr>
          <p:cNvSpPr/>
          <p:nvPr/>
        </p:nvSpPr>
        <p:spPr bwMode="auto">
          <a:xfrm>
            <a:off x="6490117" y="680224"/>
            <a:ext cx="813932" cy="2141035"/>
          </a:xfrm>
          <a:custGeom>
            <a:avLst/>
            <a:gdLst>
              <a:gd name="connsiteX0" fmla="*/ 22195 w 813932"/>
              <a:gd name="connsiteY0" fmla="*/ 2141035 h 2141035"/>
              <a:gd name="connsiteX1" fmla="*/ 100254 w 813932"/>
              <a:gd name="connsiteY1" fmla="*/ 1059366 h 2141035"/>
              <a:gd name="connsiteX2" fmla="*/ 813932 w 813932"/>
              <a:gd name="connsiteY2" fmla="*/ 0 h 214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32" h="2141035">
                <a:moveTo>
                  <a:pt x="22195" y="2141035"/>
                </a:moveTo>
                <a:cubicBezTo>
                  <a:pt x="-4754" y="1778620"/>
                  <a:pt x="-31702" y="1416205"/>
                  <a:pt x="100254" y="1059366"/>
                </a:cubicBezTo>
                <a:cubicBezTo>
                  <a:pt x="232210" y="702527"/>
                  <a:pt x="523071" y="351263"/>
                  <a:pt x="813932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9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2F17-B51E-43DF-B5F0-1213200D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anonymisation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4C65C-2705-41EE-9C0F-12ED39727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2F20-BA37-4709-9552-4272862E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7124700" cy="40671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A1F10-6A52-4373-8301-5D9655839340}"/>
              </a:ext>
            </a:extLst>
          </p:cNvPr>
          <p:cNvSpPr txBox="1"/>
          <p:nvPr/>
        </p:nvSpPr>
        <p:spPr bwMode="white">
          <a:xfrm>
            <a:off x="1547664" y="5695975"/>
            <a:ext cx="7124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aseline="0" dirty="0"/>
              <a:t>Theoretically possible to remove all unique phrases… but the result is worthless</a:t>
            </a:r>
            <a:endParaRPr lang="nb-NO" sz="2800" baseline="0" dirty="0"/>
          </a:p>
        </p:txBody>
      </p:sp>
    </p:spTree>
    <p:extLst>
      <p:ext uri="{BB962C8B-B14F-4D97-AF65-F5344CB8AC3E}">
        <p14:creationId xmlns:p14="http://schemas.microsoft.com/office/powerpoint/2010/main" val="194351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832-5421-4C41-A6AC-2D7E609B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</a:t>
            </a:r>
            <a:r>
              <a:rPr lang="en-US" dirty="0" err="1"/>
              <a:t>anonymisation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3666B-4CCA-4E5B-9370-D2C3CE2E0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8A2C5-94C0-4DB1-93FE-1E6E0088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85528"/>
            <a:ext cx="7660133" cy="43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7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0619-6C97-4954-B5CD-F18909A9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anonymisation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522F-5525-4C83-A77D-5DD93AFA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524000"/>
            <a:ext cx="4896544" cy="4114800"/>
          </a:xfrm>
        </p:spPr>
        <p:txBody>
          <a:bodyPr/>
          <a:lstStyle/>
          <a:p>
            <a:r>
              <a:rPr lang="en-US" dirty="0"/>
              <a:t>Experiment with 7570 chest X-ray images from the US National Library of Medicine</a:t>
            </a:r>
          </a:p>
          <a:p>
            <a:r>
              <a:rPr lang="en-US" dirty="0"/>
              <a:t>Not possible to recognize a person directly from the X-ray … but the hospital where the X-ray was taken has access to the patient name</a:t>
            </a:r>
          </a:p>
          <a:p>
            <a:r>
              <a:rPr lang="en-US" dirty="0"/>
              <a:t>Can we “distort” the image to ensure non-linkability? 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9A7E6-3451-4BD9-BD62-5216F14C8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11CD6-0684-4F5F-8585-D4313B6C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14814"/>
            <a:ext cx="3312368" cy="42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07F6-E1F2-4393-819C-87671E06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anonymisation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DD2B4-0BC5-4428-BFB1-297DE588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we “distort” the image to ensure non-linkability? </a:t>
            </a:r>
            <a:endParaRPr lang="nb-NO" dirty="0"/>
          </a:p>
          <a:p>
            <a:pPr>
              <a:buFont typeface="Wingdings" panose="05000000000000000000" pitchFamily="2" charset="2"/>
              <a:buChar char="è"/>
            </a:pPr>
            <a:r>
              <a:rPr lang="nb-NO" dirty="0">
                <a:sym typeface="Wingdings" panose="05000000000000000000" pitchFamily="2" charset="2"/>
              </a:rPr>
              <a:t>In </a:t>
            </a:r>
            <a:r>
              <a:rPr lang="nb-NO" dirty="0" err="1">
                <a:sym typeface="Wingdings" panose="05000000000000000000" pitchFamily="2" charset="2"/>
              </a:rPr>
              <a:t>theory</a:t>
            </a:r>
            <a:r>
              <a:rPr lang="nb-NO" dirty="0">
                <a:sym typeface="Wingdings" panose="05000000000000000000" pitchFamily="2" charset="2"/>
              </a:rPr>
              <a:t>, </a:t>
            </a:r>
            <a:r>
              <a:rPr lang="nb-NO" dirty="0" err="1">
                <a:sym typeface="Wingdings" panose="05000000000000000000" pitchFamily="2" charset="2"/>
              </a:rPr>
              <a:t>yes</a:t>
            </a:r>
            <a:r>
              <a:rPr lang="nb-NO" dirty="0">
                <a:sym typeface="Wingdings" panose="05000000000000000000" pitchFamily="2" charset="2"/>
              </a:rPr>
              <a:t>, for </a:t>
            </a:r>
            <a:r>
              <a:rPr lang="nb-NO" dirty="0" err="1">
                <a:sym typeface="Wingdings" panose="05000000000000000000" pitchFamily="2" charset="2"/>
              </a:rPr>
              <a:t>instance</a:t>
            </a:r>
            <a:r>
              <a:rPr lang="nb-NO" dirty="0">
                <a:sym typeface="Wingdings" panose="05000000000000000000" pitchFamily="2" charset="2"/>
              </a:rPr>
              <a:t> by </a:t>
            </a:r>
            <a:r>
              <a:rPr lang="nb-NO" dirty="0" err="1">
                <a:sym typeface="Wingdings" panose="05000000000000000000" pitchFamily="2" charset="2"/>
              </a:rPr>
              <a:t>introducing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artificial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noise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…  </a:t>
            </a:r>
            <a:r>
              <a:rPr lang="nb-NO" dirty="0" err="1">
                <a:sym typeface="Wingdings" panose="05000000000000000000" pitchFamily="2" charset="2"/>
              </a:rPr>
              <a:t>but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image is </a:t>
            </a:r>
            <a:r>
              <a:rPr lang="nb-NO" dirty="0" err="1">
                <a:sym typeface="Wingdings" panose="05000000000000000000" pitchFamily="2" charset="2"/>
              </a:rPr>
              <a:t>essentially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destroyed</a:t>
            </a:r>
            <a:r>
              <a:rPr lang="nb-NO" dirty="0">
                <a:sym typeface="Wingdings" panose="05000000000000000000" pitchFamily="2" charset="2"/>
              </a:rPr>
              <a:t> in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process</a:t>
            </a:r>
            <a:r>
              <a:rPr lang="nb-NO" dirty="0">
                <a:sym typeface="Wingdings" panose="05000000000000000000" pitchFamily="2" charset="2"/>
              </a:rPr>
              <a:t>: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CB5BD-ED8D-4A99-A634-41F07F4C9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908F6-D753-4679-A64D-EE00C134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429000"/>
            <a:ext cx="64389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E0A0-7389-4824-B0D5-899C8F97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anonymisation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990EA-D49C-49E8-A00B-417DCA478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17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1CADA-CC6F-4999-9170-10C6E234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" y="1700808"/>
            <a:ext cx="79534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A96A-95E4-4486-B2AA-928D2C50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45AB-3A48-47D5-9362-C3C6531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6480720" cy="4114800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What is unstructured data?</a:t>
            </a:r>
          </a:p>
          <a:p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Can unstructured data be anonymized?</a:t>
            </a:r>
          </a:p>
          <a:p>
            <a:r>
              <a:rPr lang="nb-NO" sz="2800" b="1" dirty="0">
                <a:solidFill>
                  <a:srgbClr val="00B050"/>
                </a:solidFill>
              </a:rPr>
              <a:t>De-</a:t>
            </a:r>
            <a:r>
              <a:rPr lang="nb-NO" sz="2800" b="1" dirty="0" err="1">
                <a:solidFill>
                  <a:srgbClr val="00B050"/>
                </a:solidFill>
              </a:rPr>
              <a:t>identification</a:t>
            </a:r>
            <a:r>
              <a:rPr lang="nb-NO" sz="2800" b="1" dirty="0">
                <a:solidFill>
                  <a:srgbClr val="00B050"/>
                </a:solidFill>
              </a:rPr>
              <a:t> </a:t>
            </a:r>
            <a:r>
              <a:rPr lang="nb-NO" sz="2800" b="1" dirty="0" err="1">
                <a:solidFill>
                  <a:srgbClr val="00B050"/>
                </a:solidFill>
              </a:rPr>
              <a:t>methods</a:t>
            </a:r>
            <a:r>
              <a:rPr lang="nb-NO" sz="2800" b="1" dirty="0">
                <a:solidFill>
                  <a:srgbClr val="00B050"/>
                </a:solidFill>
              </a:rPr>
              <a:t> for </a:t>
            </a:r>
            <a:r>
              <a:rPr lang="nb-NO" sz="2800" b="1" dirty="0" err="1">
                <a:solidFill>
                  <a:srgbClr val="00B050"/>
                </a:solidFill>
              </a:rPr>
              <a:t>text</a:t>
            </a:r>
            <a:endParaRPr lang="nb-NO" sz="2800" b="1" dirty="0">
              <a:solidFill>
                <a:srgbClr val="00B050"/>
              </a:solidFill>
            </a:endParaRPr>
          </a:p>
          <a:p>
            <a:pPr lvl="1"/>
            <a:r>
              <a:rPr lang="nb-NO" sz="2400" b="1" dirty="0">
                <a:solidFill>
                  <a:srgbClr val="00B050"/>
                </a:solidFill>
              </a:rPr>
              <a:t>Machine </a:t>
            </a:r>
            <a:r>
              <a:rPr lang="nb-NO" sz="2400" b="1" dirty="0" err="1">
                <a:solidFill>
                  <a:srgbClr val="00B050"/>
                </a:solidFill>
              </a:rPr>
              <a:t>learning</a:t>
            </a:r>
            <a:r>
              <a:rPr lang="nb-NO" sz="2400" b="1" dirty="0">
                <a:solidFill>
                  <a:srgbClr val="00B050"/>
                </a:solidFill>
              </a:rPr>
              <a:t> </a:t>
            </a:r>
            <a:r>
              <a:rPr lang="nb-NO" sz="2400" b="1" dirty="0" err="1">
                <a:solidFill>
                  <a:srgbClr val="00B050"/>
                </a:solidFill>
              </a:rPr>
              <a:t>models</a:t>
            </a:r>
            <a:endParaRPr lang="nb-NO" sz="2400" b="1" dirty="0">
              <a:solidFill>
                <a:srgbClr val="00B050"/>
              </a:solidFill>
            </a:endParaRPr>
          </a:p>
          <a:p>
            <a:pPr lvl="1"/>
            <a:r>
              <a:rPr lang="nb-NO" sz="2400" b="1" dirty="0" err="1">
                <a:solidFill>
                  <a:srgbClr val="00B050"/>
                </a:solidFill>
              </a:rPr>
              <a:t>Concrete</a:t>
            </a:r>
            <a:r>
              <a:rPr lang="nb-NO" sz="2400" b="1" dirty="0">
                <a:solidFill>
                  <a:srgbClr val="00B050"/>
                </a:solidFill>
              </a:rPr>
              <a:t> </a:t>
            </a:r>
            <a:r>
              <a:rPr lang="nb-NO" sz="2400" b="1" dirty="0" err="1">
                <a:solidFill>
                  <a:srgbClr val="00B050"/>
                </a:solidFill>
              </a:rPr>
              <a:t>example</a:t>
            </a:r>
            <a:endParaRPr lang="nb-NO" sz="2400" b="1" dirty="0">
              <a:solidFill>
                <a:srgbClr val="00B050"/>
              </a:solidFill>
            </a:endParaRP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De-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identification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methods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for images and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speech</a:t>
            </a:r>
            <a:endParaRPr lang="nb-NO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96F20-7B07-4CB4-ADFC-2111EDFF9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5" name="Picture 4" descr="paperwork-clipart-15.jpg">
            <a:extLst>
              <a:ext uri="{FF2B5EF4-FFF2-40B4-BE49-F238E27FC236}">
                <a16:creationId xmlns:a16="http://schemas.microsoft.com/office/drawing/2014/main" id="{2383B16D-5013-4F97-ACAD-A4149D758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83735"/>
            <a:ext cx="1898243" cy="25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6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15FC-7587-4B55-A290-44B904ED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De-identification methods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678A6-68B3-4450-AF58-521E5D4C2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Simplest approach: </a:t>
            </a:r>
            <a:r>
              <a:rPr lang="en-US" sz="3200" b="1" dirty="0"/>
              <a:t>handcrafted patterns</a:t>
            </a:r>
          </a:p>
          <a:p>
            <a:pPr lvl="1"/>
            <a:r>
              <a:rPr lang="en-US" sz="2800" dirty="0"/>
              <a:t>Regex to detect numbers, dates </a:t>
            </a:r>
            <a:r>
              <a:rPr lang="en-US" sz="2800" dirty="0" err="1"/>
              <a:t>etc</a:t>
            </a:r>
            <a:endParaRPr lang="en-US" sz="2800" dirty="0"/>
          </a:p>
          <a:p>
            <a:pPr lvl="1"/>
            <a:r>
              <a:rPr lang="nb-NO" sz="2800" dirty="0" err="1"/>
              <a:t>Gazetteers</a:t>
            </a:r>
            <a:r>
              <a:rPr lang="nb-NO" sz="2800" dirty="0"/>
              <a:t> to </a:t>
            </a:r>
            <a:r>
              <a:rPr lang="nb-NO" sz="2800" dirty="0" err="1"/>
              <a:t>detect</a:t>
            </a:r>
            <a:r>
              <a:rPr lang="nb-NO" sz="2800" dirty="0"/>
              <a:t> </a:t>
            </a:r>
            <a:r>
              <a:rPr lang="nb-NO" sz="2800" dirty="0" err="1"/>
              <a:t>occurrences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specific</a:t>
            </a:r>
            <a:r>
              <a:rPr lang="nb-NO" sz="2800" dirty="0"/>
              <a:t> </a:t>
            </a:r>
            <a:r>
              <a:rPr lang="nb-NO" sz="2800" dirty="0" err="1"/>
              <a:t>words</a:t>
            </a:r>
            <a:r>
              <a:rPr lang="nb-NO" sz="2800" dirty="0"/>
              <a:t>/</a:t>
            </a:r>
            <a:r>
              <a:rPr lang="nb-NO" sz="2800" dirty="0" err="1"/>
              <a:t>phrases</a:t>
            </a:r>
            <a:r>
              <a:rPr lang="nb-NO" sz="2800" dirty="0"/>
              <a:t> (</a:t>
            </a:r>
            <a:r>
              <a:rPr lang="nb-NO" sz="2800" dirty="0" err="1"/>
              <a:t>compiled</a:t>
            </a:r>
            <a:r>
              <a:rPr lang="nb-NO" sz="2800" dirty="0"/>
              <a:t> in a list)</a:t>
            </a:r>
            <a:endParaRPr lang="nb-NO" sz="1050" dirty="0"/>
          </a:p>
          <a:p>
            <a:pPr marL="0" indent="0">
              <a:buNone/>
            </a:pPr>
            <a:r>
              <a:rPr lang="nb-NO" sz="3000" b="1" dirty="0">
                <a:sym typeface="Wingdings" panose="05000000000000000000" pitchFamily="2" charset="2"/>
              </a:rPr>
              <a:t>Challenges</a:t>
            </a:r>
            <a:r>
              <a:rPr lang="nb-NO" sz="3000" dirty="0">
                <a:sym typeface="Wingdings" panose="05000000000000000000" pitchFamily="2" charset="2"/>
              </a:rPr>
              <a:t>:</a:t>
            </a:r>
          </a:p>
          <a:p>
            <a:r>
              <a:rPr lang="nb-NO" sz="3000" dirty="0" err="1">
                <a:sym typeface="Wingdings" panose="05000000000000000000" pitchFamily="2" charset="2"/>
              </a:rPr>
              <a:t>Difficult</a:t>
            </a:r>
            <a:r>
              <a:rPr lang="nb-NO" sz="3000" dirty="0">
                <a:sym typeface="Wingdings" panose="05000000000000000000" pitchFamily="2" charset="2"/>
              </a:rPr>
              <a:t> to cover all types </a:t>
            </a:r>
            <a:r>
              <a:rPr lang="nb-NO" sz="3000" dirty="0" err="1">
                <a:sym typeface="Wingdings" panose="05000000000000000000" pitchFamily="2" charset="2"/>
              </a:rPr>
              <a:t>of</a:t>
            </a:r>
            <a:r>
              <a:rPr lang="nb-NO" sz="3000" dirty="0">
                <a:sym typeface="Wingdings" panose="05000000000000000000" pitchFamily="2" charset="2"/>
              </a:rPr>
              <a:t> </a:t>
            </a:r>
            <a:r>
              <a:rPr lang="nb-NO" sz="3000" dirty="0" err="1">
                <a:sym typeface="Wingdings" panose="05000000000000000000" pitchFamily="2" charset="2"/>
              </a:rPr>
              <a:t>entities</a:t>
            </a:r>
            <a:endParaRPr lang="nb-NO" sz="3000" dirty="0">
              <a:sym typeface="Wingdings" panose="05000000000000000000" pitchFamily="2" charset="2"/>
            </a:endParaRPr>
          </a:p>
          <a:p>
            <a:r>
              <a:rPr lang="nb-NO" sz="3000" dirty="0" err="1">
                <a:sym typeface="Wingdings" panose="05000000000000000000" pitchFamily="2" charset="2"/>
              </a:rPr>
              <a:t>Cannot</a:t>
            </a:r>
            <a:r>
              <a:rPr lang="nb-NO" sz="3000" dirty="0">
                <a:sym typeface="Wingdings" panose="05000000000000000000" pitchFamily="2" charset="2"/>
              </a:rPr>
              <a:t> handle </a:t>
            </a:r>
            <a:r>
              <a:rPr lang="nb-NO" sz="3000" dirty="0" err="1">
                <a:sym typeface="Wingdings" panose="05000000000000000000" pitchFamily="2" charset="2"/>
              </a:rPr>
              <a:t>ambiguities</a:t>
            </a:r>
            <a:r>
              <a:rPr lang="nb-NO" sz="3000" dirty="0">
                <a:sym typeface="Wingdings" panose="05000000000000000000" pitchFamily="2" charset="2"/>
              </a:rPr>
              <a:t> (e.g. «Stein»)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8F69A-1359-4A95-9E20-0F244FD10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0778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A96A-95E4-4486-B2AA-928D2C50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45AB-3A48-47D5-9362-C3C6531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6218723" cy="4114800"/>
          </a:xfrm>
        </p:spPr>
        <p:txBody>
          <a:bodyPr/>
          <a:lstStyle/>
          <a:p>
            <a:r>
              <a:rPr lang="en-US" sz="2800" dirty="0"/>
              <a:t>What is unstructured data?</a:t>
            </a:r>
          </a:p>
          <a:p>
            <a:r>
              <a:rPr lang="en-US" sz="2800" dirty="0"/>
              <a:t>Can unstructured data be anonymized?</a:t>
            </a:r>
          </a:p>
          <a:p>
            <a:r>
              <a:rPr lang="nb-NO" sz="2800" dirty="0"/>
              <a:t>De-</a:t>
            </a:r>
            <a:r>
              <a:rPr lang="nb-NO" sz="2800" dirty="0" err="1"/>
              <a:t>identification</a:t>
            </a:r>
            <a:r>
              <a:rPr lang="nb-NO" sz="2800" dirty="0"/>
              <a:t> </a:t>
            </a:r>
            <a:r>
              <a:rPr lang="nb-NO" sz="2800" dirty="0" err="1"/>
              <a:t>methods</a:t>
            </a:r>
            <a:r>
              <a:rPr lang="nb-NO" sz="2800" dirty="0"/>
              <a:t> for </a:t>
            </a:r>
            <a:r>
              <a:rPr lang="nb-NO" sz="2800" dirty="0" err="1"/>
              <a:t>text</a:t>
            </a:r>
            <a:endParaRPr lang="nb-NO" sz="2800" dirty="0"/>
          </a:p>
          <a:p>
            <a:pPr lvl="1"/>
            <a:r>
              <a:rPr lang="nb-NO" sz="2400" dirty="0"/>
              <a:t>Machine </a:t>
            </a:r>
            <a:r>
              <a:rPr lang="nb-NO" sz="2400" dirty="0" err="1"/>
              <a:t>learning</a:t>
            </a:r>
            <a:r>
              <a:rPr lang="nb-NO" sz="2400" dirty="0"/>
              <a:t> </a:t>
            </a:r>
            <a:r>
              <a:rPr lang="nb-NO" sz="2400" dirty="0" err="1"/>
              <a:t>models</a:t>
            </a:r>
            <a:endParaRPr lang="nb-NO" sz="2400" dirty="0"/>
          </a:p>
          <a:p>
            <a:pPr lvl="1"/>
            <a:r>
              <a:rPr lang="nb-NO" sz="2400" dirty="0" err="1"/>
              <a:t>Concrete</a:t>
            </a:r>
            <a:r>
              <a:rPr lang="nb-NO" sz="2400" dirty="0"/>
              <a:t> </a:t>
            </a:r>
            <a:r>
              <a:rPr lang="nb-NO" sz="2400" dirty="0" err="1"/>
              <a:t>example</a:t>
            </a:r>
            <a:endParaRPr lang="nb-NO" sz="2400" dirty="0"/>
          </a:p>
          <a:p>
            <a:r>
              <a:rPr lang="nb-NO" sz="2800" dirty="0"/>
              <a:t>De-</a:t>
            </a:r>
            <a:r>
              <a:rPr lang="nb-NO" sz="2800" dirty="0" err="1"/>
              <a:t>identification</a:t>
            </a:r>
            <a:r>
              <a:rPr lang="nb-NO" sz="2800" dirty="0"/>
              <a:t> </a:t>
            </a:r>
            <a:r>
              <a:rPr lang="nb-NO" sz="2800" dirty="0" err="1"/>
              <a:t>methods</a:t>
            </a:r>
            <a:r>
              <a:rPr lang="nb-NO" sz="2800" dirty="0"/>
              <a:t> for images and </a:t>
            </a:r>
            <a:r>
              <a:rPr lang="nb-NO" sz="2800" dirty="0" err="1"/>
              <a:t>speech</a:t>
            </a:r>
            <a:endParaRPr lang="nb-NO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96F20-7B07-4CB4-ADFC-2111EDFF9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5" name="Picture 4" descr="paperwork-clipart-15.jpg">
            <a:extLst>
              <a:ext uri="{FF2B5EF4-FFF2-40B4-BE49-F238E27FC236}">
                <a16:creationId xmlns:a16="http://schemas.microsoft.com/office/drawing/2014/main" id="{2383B16D-5013-4F97-ACAD-A4149D758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83735"/>
            <a:ext cx="1898243" cy="25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1086-C400-4D54-915B-A5532A3B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De-identification methods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A87E9-A13D-4C95-B79D-17A64DF1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Nowadays, data-driven approaches (often based on deep neural networks) are dominant</a:t>
            </a:r>
          </a:p>
          <a:p>
            <a:r>
              <a:rPr lang="en-US" dirty="0"/>
              <a:t>De-identification as a </a:t>
            </a:r>
            <a:r>
              <a:rPr lang="en-US" b="1" dirty="0"/>
              <a:t>sequence labelling problem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BIO scheme</a:t>
            </a:r>
            <a:r>
              <a:rPr lang="en-US" dirty="0"/>
              <a:t>: </a:t>
            </a:r>
            <a:r>
              <a:rPr lang="en-US" b="1" dirty="0"/>
              <a:t>B</a:t>
            </a:r>
            <a:r>
              <a:rPr lang="en-US" dirty="0"/>
              <a:t>(</a:t>
            </a:r>
            <a:r>
              <a:rPr lang="en-US" dirty="0" err="1"/>
              <a:t>eginning</a:t>
            </a:r>
            <a:r>
              <a:rPr lang="en-US" dirty="0"/>
              <a:t>), </a:t>
            </a:r>
            <a:r>
              <a:rPr lang="en-US" b="1" dirty="0"/>
              <a:t>I</a:t>
            </a:r>
            <a:r>
              <a:rPr lang="en-US" dirty="0"/>
              <a:t>(</a:t>
            </a:r>
            <a:r>
              <a:rPr lang="en-US" dirty="0" err="1"/>
              <a:t>nside</a:t>
            </a:r>
            <a:r>
              <a:rPr lang="en-US" dirty="0"/>
              <a:t>) or (</a:t>
            </a:r>
            <a:r>
              <a:rPr lang="en-US" b="1" dirty="0"/>
              <a:t>O</a:t>
            </a:r>
            <a:r>
              <a:rPr lang="en-US" dirty="0"/>
              <a:t>)</a:t>
            </a:r>
            <a:r>
              <a:rPr lang="en-US" dirty="0" err="1"/>
              <a:t>ut</a:t>
            </a:r>
            <a:r>
              <a:rPr lang="en-US" dirty="0"/>
              <a:t> of an entity</a:t>
            </a:r>
          </a:p>
          <a:p>
            <a:r>
              <a:rPr lang="en-US" dirty="0"/>
              <a:t>Models must be trained from (labelled) data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4D0BB-A35C-4E45-A408-CA7E15F95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045628E4-B8BF-4899-843B-8637CC4F4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8640960" cy="11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labelling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251520" y="2730400"/>
            <a:ext cx="8860904" cy="415498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400" dirty="0"/>
              <a:t>Ola Normann  ,   født   2.   april  1978   i   Drammen ,  kom  til</a:t>
            </a:r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r>
              <a:rPr lang="nb-NO" sz="2400" dirty="0"/>
              <a:t>akuttmottaket  mandag    5.  september   på   grunn   av   sterke </a:t>
            </a:r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r>
              <a:rPr lang="nb-NO" sz="2400" dirty="0"/>
              <a:t>brystsmerter  som  viste  seg   å    være   en   blodpropp…. </a:t>
            </a:r>
          </a:p>
          <a:p>
            <a:endParaRPr lang="nb-NO" sz="2400" baseline="0" dirty="0"/>
          </a:p>
        </p:txBody>
      </p:sp>
      <p:grpSp>
        <p:nvGrpSpPr>
          <p:cNvPr id="251" name="Group 250"/>
          <p:cNvGrpSpPr/>
          <p:nvPr/>
        </p:nvGrpSpPr>
        <p:grpSpPr>
          <a:xfrm>
            <a:off x="323528" y="2556587"/>
            <a:ext cx="8332351" cy="177494"/>
            <a:chOff x="323528" y="2556587"/>
            <a:chExt cx="8332351" cy="17749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23528" y="2564904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59632" y="2564904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195736" y="2556587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43757" y="2564904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347864" y="2564904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27882" y="2568585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57302" y="2564904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66537" y="2564904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390133" y="2564904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23794" y="2564904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703802" y="2556587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295839" y="2556587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1004020" y="4192088"/>
            <a:ext cx="7746912" cy="166910"/>
            <a:chOff x="1004020" y="4192088"/>
            <a:chExt cx="7746912" cy="16691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07904" y="4192088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499795" y="4192088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887166" y="4192088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004020" y="4192088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577554" y="4193502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648804" y="4192088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616274" y="4192088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246876" y="4192088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962513" y="5877272"/>
            <a:ext cx="6465527" cy="165496"/>
            <a:chOff x="962513" y="5877272"/>
            <a:chExt cx="6465527" cy="16549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98903" y="5877272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887672" y="5877272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32039" y="5877272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43270" y="5877272"/>
              <a:ext cx="360040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962513" y="5877272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015646" y="5877272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065438" y="5877272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923984" y="5877272"/>
              <a:ext cx="504056" cy="1654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67544" y="2038586"/>
            <a:ext cx="8116327" cy="526318"/>
            <a:chOff x="467544" y="2038586"/>
            <a:chExt cx="8116327" cy="526318"/>
          </a:xfrm>
        </p:grpSpPr>
        <p:sp>
          <p:nvSpPr>
            <p:cNvPr id="3" name="Rectangle 2"/>
            <p:cNvSpPr/>
            <p:nvPr/>
          </p:nvSpPr>
          <p:spPr bwMode="auto">
            <a:xfrm>
              <a:off x="467544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400064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267744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799622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19872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099890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900832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538545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462141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277725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775810" y="2060848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367847" y="2038586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Arrow Connector 67"/>
            <p:cNvCxnSpPr>
              <a:endCxn id="3" idx="2"/>
            </p:cNvCxnSpPr>
            <p:nvPr/>
          </p:nvCxnSpPr>
          <p:spPr bwMode="auto">
            <a:xfrm flipV="1">
              <a:off x="575556" y="2276872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1484232" y="2276871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2369097" y="228518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2907634" y="228518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4225565" y="228518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519702" y="228518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5008844" y="2285188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5646557" y="2276870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6601280" y="2285188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7378907" y="2285188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7893321" y="2285188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8475859" y="228518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>
              <a:stCxn id="3" idx="3"/>
              <a:endCxn id="36" idx="1"/>
            </p:cNvCxnSpPr>
            <p:nvPr/>
          </p:nvCxnSpPr>
          <p:spPr bwMode="auto">
            <a:xfrm>
              <a:off x="683568" y="2168860"/>
              <a:ext cx="7164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>
              <a:endCxn id="37" idx="1"/>
            </p:cNvCxnSpPr>
            <p:nvPr/>
          </p:nvCxnSpPr>
          <p:spPr bwMode="auto">
            <a:xfrm>
              <a:off x="1616088" y="2146598"/>
              <a:ext cx="651656" cy="222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>
              <a:stCxn id="37" idx="3"/>
              <a:endCxn id="38" idx="1"/>
            </p:cNvCxnSpPr>
            <p:nvPr/>
          </p:nvCxnSpPr>
          <p:spPr bwMode="auto">
            <a:xfrm>
              <a:off x="2483768" y="2168860"/>
              <a:ext cx="3158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Arrow Connector 110"/>
            <p:cNvCxnSpPr>
              <a:stCxn id="38" idx="3"/>
              <a:endCxn id="39" idx="1"/>
            </p:cNvCxnSpPr>
            <p:nvPr/>
          </p:nvCxnSpPr>
          <p:spPr bwMode="auto">
            <a:xfrm>
              <a:off x="3015646" y="2168860"/>
              <a:ext cx="40422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>
              <a:stCxn id="39" idx="3"/>
              <a:endCxn id="40" idx="1"/>
            </p:cNvCxnSpPr>
            <p:nvPr/>
          </p:nvCxnSpPr>
          <p:spPr bwMode="auto">
            <a:xfrm>
              <a:off x="3635896" y="2168860"/>
              <a:ext cx="46399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>
              <a:stCxn id="40" idx="3"/>
              <a:endCxn id="41" idx="1"/>
            </p:cNvCxnSpPr>
            <p:nvPr/>
          </p:nvCxnSpPr>
          <p:spPr bwMode="auto">
            <a:xfrm>
              <a:off x="4315914" y="2168860"/>
              <a:ext cx="58491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Arrow Connector 116"/>
            <p:cNvCxnSpPr>
              <a:stCxn id="41" idx="3"/>
              <a:endCxn id="42" idx="1"/>
            </p:cNvCxnSpPr>
            <p:nvPr/>
          </p:nvCxnSpPr>
          <p:spPr bwMode="auto">
            <a:xfrm>
              <a:off x="5116856" y="2168860"/>
              <a:ext cx="42168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Arrow Connector 118"/>
            <p:cNvCxnSpPr>
              <a:stCxn id="42" idx="3"/>
              <a:endCxn id="43" idx="1"/>
            </p:cNvCxnSpPr>
            <p:nvPr/>
          </p:nvCxnSpPr>
          <p:spPr bwMode="auto">
            <a:xfrm>
              <a:off x="5754569" y="2168860"/>
              <a:ext cx="70757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>
              <a:stCxn id="43" idx="3"/>
              <a:endCxn id="44" idx="1"/>
            </p:cNvCxnSpPr>
            <p:nvPr/>
          </p:nvCxnSpPr>
          <p:spPr bwMode="auto">
            <a:xfrm>
              <a:off x="6678165" y="2168860"/>
              <a:ext cx="5995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Arrow Connector 124"/>
            <p:cNvCxnSpPr>
              <a:stCxn id="44" idx="3"/>
              <a:endCxn id="45" idx="1"/>
            </p:cNvCxnSpPr>
            <p:nvPr/>
          </p:nvCxnSpPr>
          <p:spPr bwMode="auto">
            <a:xfrm>
              <a:off x="7493749" y="2168860"/>
              <a:ext cx="28206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stCxn id="45" idx="3"/>
              <a:endCxn id="46" idx="1"/>
            </p:cNvCxnSpPr>
            <p:nvPr/>
          </p:nvCxnSpPr>
          <p:spPr bwMode="auto">
            <a:xfrm flipV="1">
              <a:off x="7991834" y="2146598"/>
              <a:ext cx="376013" cy="222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9" name="Group 248"/>
          <p:cNvGrpSpPr/>
          <p:nvPr/>
        </p:nvGrpSpPr>
        <p:grpSpPr>
          <a:xfrm>
            <a:off x="1148036" y="3769959"/>
            <a:ext cx="7458880" cy="406809"/>
            <a:chOff x="1148036" y="3769959"/>
            <a:chExt cx="7458880" cy="406809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148036" y="3771359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721570" y="3773742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779912" y="3771359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757302" y="3771359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956170" y="3771359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8390892" y="3769959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750173" y="3771359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562599" y="3769959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 bwMode="auto">
            <a:xfrm flipV="1">
              <a:off x="1256048" y="3985983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2829582" y="3981118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3873915" y="3989766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V="1">
              <a:off x="4865314" y="4000746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6084168" y="4005064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 flipV="1">
              <a:off x="6857481" y="3998744"/>
              <a:ext cx="10821" cy="1589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7684006" y="3981118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V="1">
              <a:off x="8497596" y="3988200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Arrow Connector 128"/>
            <p:cNvCxnSpPr>
              <a:endCxn id="48" idx="1"/>
            </p:cNvCxnSpPr>
            <p:nvPr/>
          </p:nvCxnSpPr>
          <p:spPr bwMode="auto">
            <a:xfrm>
              <a:off x="1364060" y="3877971"/>
              <a:ext cx="1357510" cy="37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Arrow Connector 130"/>
            <p:cNvCxnSpPr>
              <a:endCxn id="49" idx="1"/>
            </p:cNvCxnSpPr>
            <p:nvPr/>
          </p:nvCxnSpPr>
          <p:spPr bwMode="auto">
            <a:xfrm flipV="1">
              <a:off x="2937594" y="3879371"/>
              <a:ext cx="842318" cy="2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3994065" y="3898292"/>
              <a:ext cx="76323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Arrow Connector 136"/>
            <p:cNvCxnSpPr>
              <a:stCxn id="50" idx="3"/>
            </p:cNvCxnSpPr>
            <p:nvPr/>
          </p:nvCxnSpPr>
          <p:spPr bwMode="auto">
            <a:xfrm flipV="1">
              <a:off x="4973326" y="3877971"/>
              <a:ext cx="978963" cy="1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/>
            <p:cNvCxnSpPr>
              <a:stCxn id="51" idx="3"/>
              <a:endCxn id="53" idx="1"/>
            </p:cNvCxnSpPr>
            <p:nvPr/>
          </p:nvCxnSpPr>
          <p:spPr bwMode="auto">
            <a:xfrm>
              <a:off x="6172194" y="3879371"/>
              <a:ext cx="57797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Arrow Connector 140"/>
            <p:cNvCxnSpPr>
              <a:stCxn id="53" idx="3"/>
            </p:cNvCxnSpPr>
            <p:nvPr/>
          </p:nvCxnSpPr>
          <p:spPr bwMode="auto">
            <a:xfrm flipV="1">
              <a:off x="6966197" y="3877971"/>
              <a:ext cx="596402" cy="1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Arrow Connector 142"/>
            <p:cNvCxnSpPr>
              <a:stCxn id="54" idx="3"/>
              <a:endCxn id="52" idx="1"/>
            </p:cNvCxnSpPr>
            <p:nvPr/>
          </p:nvCxnSpPr>
          <p:spPr bwMode="auto">
            <a:xfrm>
              <a:off x="7778623" y="3877971"/>
              <a:ext cx="61226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0" name="Group 249"/>
          <p:cNvGrpSpPr/>
          <p:nvPr/>
        </p:nvGrpSpPr>
        <p:grpSpPr>
          <a:xfrm>
            <a:off x="1136682" y="5424880"/>
            <a:ext cx="6119055" cy="422518"/>
            <a:chOff x="1136682" y="5424880"/>
            <a:chExt cx="6119055" cy="422518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136682" y="5424880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415278" y="5426127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145462" y="5431857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886053" y="5436415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465948" y="5431857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205067" y="5424880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952289" y="5431857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039713" y="5435427"/>
              <a:ext cx="216024" cy="21602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flipV="1">
              <a:off x="1244694" y="5647881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2523290" y="5661248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3253474" y="5670808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V="1">
              <a:off x="3994065" y="5670808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4572000" y="5670808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5313079" y="5675694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6053504" y="5670808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7165420" y="5670808"/>
              <a:ext cx="0" cy="1717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Arrow Connector 144"/>
            <p:cNvCxnSpPr>
              <a:stCxn id="55" idx="3"/>
              <a:endCxn id="56" idx="1"/>
            </p:cNvCxnSpPr>
            <p:nvPr/>
          </p:nvCxnSpPr>
          <p:spPr bwMode="auto">
            <a:xfrm>
              <a:off x="1352706" y="5532892"/>
              <a:ext cx="1062572" cy="12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Arrow Connector 146"/>
            <p:cNvCxnSpPr>
              <a:stCxn id="56" idx="3"/>
              <a:endCxn id="57" idx="1"/>
            </p:cNvCxnSpPr>
            <p:nvPr/>
          </p:nvCxnSpPr>
          <p:spPr bwMode="auto">
            <a:xfrm>
              <a:off x="2631302" y="5534139"/>
              <a:ext cx="514160" cy="57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Straight Arrow Connector 148"/>
            <p:cNvCxnSpPr>
              <a:endCxn id="58" idx="1"/>
            </p:cNvCxnSpPr>
            <p:nvPr/>
          </p:nvCxnSpPr>
          <p:spPr bwMode="auto">
            <a:xfrm>
              <a:off x="3361486" y="5532892"/>
              <a:ext cx="524567" cy="115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Arrow Connector 150"/>
            <p:cNvCxnSpPr>
              <a:endCxn id="59" idx="1"/>
            </p:cNvCxnSpPr>
            <p:nvPr/>
          </p:nvCxnSpPr>
          <p:spPr bwMode="auto">
            <a:xfrm>
              <a:off x="4102077" y="5539869"/>
              <a:ext cx="36387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Arrow Connector 152"/>
            <p:cNvCxnSpPr/>
            <p:nvPr/>
          </p:nvCxnSpPr>
          <p:spPr bwMode="auto">
            <a:xfrm flipV="1">
              <a:off x="4681972" y="5532892"/>
              <a:ext cx="523095" cy="69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Straight Arrow Connector 154"/>
            <p:cNvCxnSpPr>
              <a:stCxn id="60" idx="3"/>
              <a:endCxn id="61" idx="1"/>
            </p:cNvCxnSpPr>
            <p:nvPr/>
          </p:nvCxnSpPr>
          <p:spPr bwMode="auto">
            <a:xfrm>
              <a:off x="5421091" y="5532892"/>
              <a:ext cx="531198" cy="69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Arrow Connector 156"/>
            <p:cNvCxnSpPr>
              <a:stCxn id="61" idx="3"/>
              <a:endCxn id="62" idx="1"/>
            </p:cNvCxnSpPr>
            <p:nvPr/>
          </p:nvCxnSpPr>
          <p:spPr bwMode="auto">
            <a:xfrm>
              <a:off x="6168313" y="5539869"/>
              <a:ext cx="871400" cy="35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5" name="Group 244"/>
          <p:cNvGrpSpPr/>
          <p:nvPr/>
        </p:nvGrpSpPr>
        <p:grpSpPr>
          <a:xfrm>
            <a:off x="251520" y="1460235"/>
            <a:ext cx="8404359" cy="541726"/>
            <a:chOff x="251520" y="1460235"/>
            <a:chExt cx="8404359" cy="541726"/>
          </a:xfrm>
        </p:grpSpPr>
        <p:cxnSp>
          <p:nvCxnSpPr>
            <p:cNvPr id="158" name="Straight Arrow Connector 157"/>
            <p:cNvCxnSpPr/>
            <p:nvPr/>
          </p:nvCxnSpPr>
          <p:spPr bwMode="auto">
            <a:xfrm flipV="1">
              <a:off x="575556" y="1709125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9" name="Rounded Rectangle 158"/>
            <p:cNvSpPr/>
            <p:nvPr/>
          </p:nvSpPr>
          <p:spPr bwMode="auto">
            <a:xfrm>
              <a:off x="251520" y="1484784"/>
              <a:ext cx="752500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B-NAME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ounded Rectangle 159"/>
            <p:cNvSpPr/>
            <p:nvPr/>
          </p:nvSpPr>
          <p:spPr bwMode="auto">
            <a:xfrm>
              <a:off x="1148036" y="1483336"/>
              <a:ext cx="752500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I</a:t>
              </a: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-NAME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1" name="Straight Arrow Connector 160"/>
            <p:cNvCxnSpPr/>
            <p:nvPr/>
          </p:nvCxnSpPr>
          <p:spPr bwMode="auto">
            <a:xfrm flipV="1">
              <a:off x="1508076" y="1709124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Arrow Connector 161"/>
            <p:cNvCxnSpPr/>
            <p:nvPr/>
          </p:nvCxnSpPr>
          <p:spPr bwMode="auto">
            <a:xfrm flipV="1">
              <a:off x="2378882" y="1709125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" name="Rounded Rectangle 162"/>
            <p:cNvSpPr/>
            <p:nvPr/>
          </p:nvSpPr>
          <p:spPr bwMode="auto">
            <a:xfrm>
              <a:off x="2218017" y="1483336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 bwMode="auto">
            <a:xfrm flipV="1">
              <a:off x="2910760" y="1722246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Rounded Rectangle 164"/>
            <p:cNvSpPr/>
            <p:nvPr/>
          </p:nvSpPr>
          <p:spPr bwMode="auto">
            <a:xfrm>
              <a:off x="2749895" y="1496457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6" name="Straight Arrow Connector 165"/>
            <p:cNvCxnSpPr/>
            <p:nvPr/>
          </p:nvCxnSpPr>
          <p:spPr bwMode="auto">
            <a:xfrm flipV="1">
              <a:off x="5645556" y="1698981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7" name="Rounded Rectangle 166"/>
            <p:cNvSpPr/>
            <p:nvPr/>
          </p:nvSpPr>
          <p:spPr bwMode="auto">
            <a:xfrm>
              <a:off x="5484691" y="1473192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7228803" y="1472596"/>
              <a:ext cx="315478" cy="505504"/>
              <a:chOff x="7731510" y="1496457"/>
              <a:chExt cx="315478" cy="505504"/>
            </a:xfrm>
          </p:grpSpPr>
          <p:cxnSp>
            <p:nvCxnSpPr>
              <p:cNvPr id="170" name="Straight Arrow Connector 169"/>
              <p:cNvCxnSpPr/>
              <p:nvPr/>
            </p:nvCxnSpPr>
            <p:spPr bwMode="auto">
              <a:xfrm flipV="1">
                <a:off x="7892375" y="1722246"/>
                <a:ext cx="0" cy="27971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1" name="Rounded Rectangle 170"/>
              <p:cNvSpPr/>
              <p:nvPr/>
            </p:nvSpPr>
            <p:spPr bwMode="auto">
              <a:xfrm>
                <a:off x="7731510" y="1496457"/>
                <a:ext cx="315478" cy="216024"/>
              </a:xfrm>
              <a:prstGeom prst="roundRect">
                <a:avLst/>
              </a:prstGeom>
              <a:solidFill>
                <a:schemeClr val="tx2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dirty="0"/>
                  <a:t>O</a:t>
                </a:r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76" name="Straight Arrow Connector 175"/>
            <p:cNvCxnSpPr/>
            <p:nvPr/>
          </p:nvCxnSpPr>
          <p:spPr bwMode="auto">
            <a:xfrm flipV="1">
              <a:off x="8501266" y="1711835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7" name="Rounded Rectangle 176"/>
            <p:cNvSpPr/>
            <p:nvPr/>
          </p:nvSpPr>
          <p:spPr bwMode="auto">
            <a:xfrm>
              <a:off x="8340401" y="1486046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4" name="Straight Arrow Connector 203"/>
            <p:cNvCxnSpPr/>
            <p:nvPr/>
          </p:nvCxnSpPr>
          <p:spPr bwMode="auto">
            <a:xfrm flipV="1">
              <a:off x="3515999" y="1716037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" name="Rounded Rectangle 204"/>
            <p:cNvSpPr/>
            <p:nvPr/>
          </p:nvSpPr>
          <p:spPr bwMode="auto">
            <a:xfrm>
              <a:off x="3191963" y="1491696"/>
              <a:ext cx="752500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B-DATE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ounded Rectangle 205"/>
            <p:cNvSpPr/>
            <p:nvPr/>
          </p:nvSpPr>
          <p:spPr bwMode="auto">
            <a:xfrm>
              <a:off x="3995936" y="1490248"/>
              <a:ext cx="686036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I</a:t>
              </a: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-DATE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7" name="Straight Arrow Connector 206"/>
            <p:cNvCxnSpPr/>
            <p:nvPr/>
          </p:nvCxnSpPr>
          <p:spPr bwMode="auto">
            <a:xfrm flipV="1">
              <a:off x="4211960" y="1716036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8" name="Rounded Rectangle 207"/>
            <p:cNvSpPr/>
            <p:nvPr/>
          </p:nvSpPr>
          <p:spPr bwMode="auto">
            <a:xfrm>
              <a:off x="4716016" y="1479874"/>
              <a:ext cx="678513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I</a:t>
              </a: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-DATE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9" name="Straight Arrow Connector 208"/>
            <p:cNvCxnSpPr/>
            <p:nvPr/>
          </p:nvCxnSpPr>
          <p:spPr bwMode="auto">
            <a:xfrm flipV="1">
              <a:off x="5004048" y="1705662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0" name="Rounded Rectangle 209"/>
            <p:cNvSpPr/>
            <p:nvPr/>
          </p:nvSpPr>
          <p:spPr bwMode="auto">
            <a:xfrm>
              <a:off x="6262023" y="1460235"/>
              <a:ext cx="858307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B-PLACE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1" name="Straight Arrow Connector 210"/>
            <p:cNvCxnSpPr/>
            <p:nvPr/>
          </p:nvCxnSpPr>
          <p:spPr bwMode="auto">
            <a:xfrm flipV="1">
              <a:off x="6550055" y="1686023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" name="Straight Arrow Connector 212"/>
            <p:cNvCxnSpPr/>
            <p:nvPr/>
          </p:nvCxnSpPr>
          <p:spPr bwMode="auto">
            <a:xfrm flipV="1">
              <a:off x="7892375" y="1722246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4" name="Rounded Rectangle 213"/>
            <p:cNvSpPr/>
            <p:nvPr/>
          </p:nvSpPr>
          <p:spPr bwMode="auto">
            <a:xfrm>
              <a:off x="7731510" y="1496457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1098309" y="3213719"/>
            <a:ext cx="8014114" cy="552758"/>
            <a:chOff x="1098309" y="3213719"/>
            <a:chExt cx="8014114" cy="552758"/>
          </a:xfrm>
        </p:grpSpPr>
        <p:cxnSp>
          <p:nvCxnSpPr>
            <p:cNvPr id="178" name="Straight Arrow Connector 177"/>
            <p:cNvCxnSpPr/>
            <p:nvPr/>
          </p:nvCxnSpPr>
          <p:spPr bwMode="auto">
            <a:xfrm flipV="1">
              <a:off x="1259174" y="3480952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9" name="Rounded Rectangle 178"/>
            <p:cNvSpPr/>
            <p:nvPr/>
          </p:nvSpPr>
          <p:spPr bwMode="auto">
            <a:xfrm>
              <a:off x="1098309" y="3255163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 flipV="1">
              <a:off x="6056630" y="3458040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1" name="Rounded Rectangle 180"/>
            <p:cNvSpPr/>
            <p:nvPr/>
          </p:nvSpPr>
          <p:spPr bwMode="auto">
            <a:xfrm>
              <a:off x="5895765" y="3232251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2" name="Straight Arrow Connector 181"/>
            <p:cNvCxnSpPr/>
            <p:nvPr/>
          </p:nvCxnSpPr>
          <p:spPr bwMode="auto">
            <a:xfrm flipV="1">
              <a:off x="6871428" y="3460023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" name="Rounded Rectangle 182"/>
            <p:cNvSpPr/>
            <p:nvPr/>
          </p:nvSpPr>
          <p:spPr bwMode="auto">
            <a:xfrm>
              <a:off x="6710563" y="3234234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 bwMode="auto">
            <a:xfrm flipV="1">
              <a:off x="7664959" y="3480952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Rounded Rectangle 184"/>
            <p:cNvSpPr/>
            <p:nvPr/>
          </p:nvSpPr>
          <p:spPr bwMode="auto">
            <a:xfrm>
              <a:off x="7504094" y="3255163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 bwMode="auto">
            <a:xfrm flipV="1">
              <a:off x="8479757" y="3483544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" name="Straight Arrow Connector 220"/>
            <p:cNvCxnSpPr/>
            <p:nvPr/>
          </p:nvCxnSpPr>
          <p:spPr bwMode="auto">
            <a:xfrm flipV="1">
              <a:off x="2817684" y="347713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2" name="Rounded Rectangle 221"/>
            <p:cNvSpPr/>
            <p:nvPr/>
          </p:nvSpPr>
          <p:spPr bwMode="auto">
            <a:xfrm>
              <a:off x="2493648" y="3252798"/>
              <a:ext cx="752500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B-DATE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ounded Rectangle 222"/>
            <p:cNvSpPr/>
            <p:nvPr/>
          </p:nvSpPr>
          <p:spPr bwMode="auto">
            <a:xfrm>
              <a:off x="3638888" y="3260974"/>
              <a:ext cx="686036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I</a:t>
              </a: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-DATE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4" name="Straight Arrow Connector 223"/>
            <p:cNvCxnSpPr/>
            <p:nvPr/>
          </p:nvCxnSpPr>
          <p:spPr bwMode="auto">
            <a:xfrm flipV="1">
              <a:off x="3854912" y="3486762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" name="Rounded Rectangle 224"/>
            <p:cNvSpPr/>
            <p:nvPr/>
          </p:nvSpPr>
          <p:spPr bwMode="auto">
            <a:xfrm>
              <a:off x="4587306" y="3224339"/>
              <a:ext cx="678513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I</a:t>
              </a: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-DATE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6" name="Straight Arrow Connector 225"/>
            <p:cNvCxnSpPr/>
            <p:nvPr/>
          </p:nvCxnSpPr>
          <p:spPr bwMode="auto">
            <a:xfrm flipV="1">
              <a:off x="4875338" y="3450127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9" name="Rounded Rectangle 238"/>
            <p:cNvSpPr/>
            <p:nvPr/>
          </p:nvSpPr>
          <p:spPr bwMode="auto">
            <a:xfrm>
              <a:off x="7991834" y="3213719"/>
              <a:ext cx="1120589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B</a:t>
              </a: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-SYMPTOM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38083" y="4858778"/>
            <a:ext cx="7046005" cy="549540"/>
            <a:chOff x="738083" y="4858778"/>
            <a:chExt cx="7046005" cy="549540"/>
          </a:xfrm>
        </p:grpSpPr>
        <p:cxnSp>
          <p:nvCxnSpPr>
            <p:cNvPr id="188" name="Straight Arrow Connector 187"/>
            <p:cNvCxnSpPr/>
            <p:nvPr/>
          </p:nvCxnSpPr>
          <p:spPr bwMode="auto">
            <a:xfrm flipV="1">
              <a:off x="2526416" y="5089668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" name="Rounded Rectangle 188"/>
            <p:cNvSpPr/>
            <p:nvPr/>
          </p:nvSpPr>
          <p:spPr bwMode="auto">
            <a:xfrm>
              <a:off x="2365551" y="4863879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0" name="Straight Arrow Connector 189"/>
            <p:cNvCxnSpPr/>
            <p:nvPr/>
          </p:nvCxnSpPr>
          <p:spPr bwMode="auto">
            <a:xfrm flipV="1">
              <a:off x="3256600" y="510364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1" name="Rounded Rectangle 190"/>
            <p:cNvSpPr/>
            <p:nvPr/>
          </p:nvSpPr>
          <p:spPr bwMode="auto">
            <a:xfrm>
              <a:off x="3095735" y="4877860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2" name="Straight Arrow Connector 191"/>
            <p:cNvCxnSpPr/>
            <p:nvPr/>
          </p:nvCxnSpPr>
          <p:spPr bwMode="auto">
            <a:xfrm flipV="1">
              <a:off x="3983657" y="510364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3" name="Rounded Rectangle 192"/>
            <p:cNvSpPr/>
            <p:nvPr/>
          </p:nvSpPr>
          <p:spPr bwMode="auto">
            <a:xfrm>
              <a:off x="3822792" y="4877860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4" name="Straight Arrow Connector 193"/>
            <p:cNvCxnSpPr/>
            <p:nvPr/>
          </p:nvCxnSpPr>
          <p:spPr bwMode="auto">
            <a:xfrm flipV="1">
              <a:off x="4602145" y="510364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5" name="Rounded Rectangle 194"/>
            <p:cNvSpPr/>
            <p:nvPr/>
          </p:nvSpPr>
          <p:spPr bwMode="auto">
            <a:xfrm>
              <a:off x="4441280" y="4877860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6" name="Straight Arrow Connector 195"/>
            <p:cNvCxnSpPr/>
            <p:nvPr/>
          </p:nvCxnSpPr>
          <p:spPr bwMode="auto">
            <a:xfrm flipV="1">
              <a:off x="5311924" y="5091976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7" name="Rounded Rectangle 196"/>
            <p:cNvSpPr/>
            <p:nvPr/>
          </p:nvSpPr>
          <p:spPr bwMode="auto">
            <a:xfrm>
              <a:off x="5151059" y="4866187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8" name="Straight Arrow Connector 197"/>
            <p:cNvCxnSpPr/>
            <p:nvPr/>
          </p:nvCxnSpPr>
          <p:spPr bwMode="auto">
            <a:xfrm flipV="1">
              <a:off x="6056630" y="5103649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9" name="Rounded Rectangle 198"/>
            <p:cNvSpPr/>
            <p:nvPr/>
          </p:nvSpPr>
          <p:spPr bwMode="auto">
            <a:xfrm>
              <a:off x="5895765" y="4877860"/>
              <a:ext cx="315478" cy="216024"/>
            </a:xfrm>
            <a:prstGeom prst="roundRect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O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1" name="Straight Arrow Connector 240"/>
            <p:cNvCxnSpPr/>
            <p:nvPr/>
          </p:nvCxnSpPr>
          <p:spPr bwMode="auto">
            <a:xfrm flipV="1">
              <a:off x="1226006" y="5128603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2" name="Rounded Rectangle 241"/>
            <p:cNvSpPr/>
            <p:nvPr/>
          </p:nvSpPr>
          <p:spPr bwMode="auto">
            <a:xfrm>
              <a:off x="738083" y="4858778"/>
              <a:ext cx="1120589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I</a:t>
              </a: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-SYMPTOM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3" name="Straight Arrow Connector 242"/>
            <p:cNvCxnSpPr/>
            <p:nvPr/>
          </p:nvCxnSpPr>
          <p:spPr bwMode="auto">
            <a:xfrm flipV="1">
              <a:off x="7151422" y="5128603"/>
              <a:ext cx="0" cy="279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4" name="Rounded Rectangle 243"/>
            <p:cNvSpPr/>
            <p:nvPr/>
          </p:nvSpPr>
          <p:spPr bwMode="auto">
            <a:xfrm>
              <a:off x="6663499" y="4858778"/>
              <a:ext cx="1120589" cy="216024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200" dirty="0"/>
                <a:t>B</a:t>
              </a:r>
              <a:r>
                <a:rPr kumimoji="0" lang="nb-NO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-DIAGNOSIS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 bwMode="white">
          <a:xfrm>
            <a:off x="7026041" y="483940"/>
            <a:ext cx="180286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B</a:t>
            </a:r>
            <a:r>
              <a:rPr lang="en-GB" sz="1600" dirty="0"/>
              <a:t>eginning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600" b="1" baseline="0" dirty="0"/>
              <a:t>I</a:t>
            </a:r>
            <a:r>
              <a:rPr lang="en-GB" sz="1600" baseline="0" dirty="0"/>
              <a:t>nside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O</a:t>
            </a:r>
            <a:r>
              <a:rPr lang="en-GB" sz="1600" dirty="0"/>
              <a:t>ut</a:t>
            </a:r>
            <a:endParaRPr lang="en-GB" sz="1600" baseline="0" dirty="0"/>
          </a:p>
        </p:txBody>
      </p:sp>
    </p:spTree>
    <p:extLst>
      <p:ext uri="{BB962C8B-B14F-4D97-AF65-F5344CB8AC3E}">
        <p14:creationId xmlns:p14="http://schemas.microsoft.com/office/powerpoint/2010/main" val="41384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222F-3C83-4DEA-B12C-F7CDC814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labelling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16F4-0610-4EB5-9BED-9B212786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[here, do some live coding to show how to use Spacy]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7E42-36A4-4D32-A2A7-98476086B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94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FA36-AD02-4BA5-870A-E9538FB0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language models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7A1B8-09E3-42ED-B278-EF4C5670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best sequence labelling models are typically not learned “from scratch”, but </a:t>
            </a:r>
            <a:r>
              <a:rPr lang="en-US" b="1" dirty="0"/>
              <a:t>fine-tuned</a:t>
            </a:r>
            <a:r>
              <a:rPr lang="en-US" dirty="0"/>
              <a:t> from existing, large language models like BERT, GPT3 or T5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CB192-22E0-4910-BC6D-F3DCF16E4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2050" name="Picture 2" descr="BERT-Original sentence 'how are you doing today' | Download Scientific  Diagram">
            <a:extLst>
              <a:ext uri="{FF2B5EF4-FFF2-40B4-BE49-F238E27FC236}">
                <a16:creationId xmlns:a16="http://schemas.microsoft.com/office/drawing/2014/main" id="{8CAD1048-BDA1-4FF0-9054-67994557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01982"/>
            <a:ext cx="6333657" cy="32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3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0A99-C6CB-4358-AE5D-860EFB16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language models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E106-602D-40F5-B38E-19012BCF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654570"/>
            <a:ext cx="8496944" cy="1942782"/>
          </a:xfrm>
          <a:solidFill>
            <a:schemeClr val="bg2"/>
          </a:solidFill>
        </p:spPr>
        <p:txBody>
          <a:bodyPr/>
          <a:lstStyle/>
          <a:p>
            <a:r>
              <a:rPr lang="nb-NO" dirty="0" err="1"/>
              <a:t>Those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vectors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computed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multiple transformer </a:t>
            </a:r>
            <a:r>
              <a:rPr lang="nb-NO" dirty="0" err="1"/>
              <a:t>layers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each</a:t>
            </a:r>
            <a:r>
              <a:rPr lang="nb-NO" dirty="0"/>
              <a:t> token </a:t>
            </a:r>
            <a:r>
              <a:rPr lang="nb-NO" dirty="0" err="1"/>
              <a:t>can</a:t>
            </a:r>
            <a:r>
              <a:rPr lang="nb-NO" dirty="0"/>
              <a:t> be «</a:t>
            </a:r>
            <a:r>
              <a:rPr lang="nb-NO" dirty="0" err="1"/>
              <a:t>influenced</a:t>
            </a:r>
            <a:r>
              <a:rPr lang="nb-NO" dirty="0"/>
              <a:t>» by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neighbours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an </a:t>
            </a:r>
            <a:r>
              <a:rPr lang="nb-NO" dirty="0" err="1"/>
              <a:t>attention</a:t>
            </a:r>
            <a:r>
              <a:rPr lang="nb-NO" dirty="0"/>
              <a:t> </a:t>
            </a:r>
            <a:r>
              <a:rPr lang="nb-NO" dirty="0" err="1"/>
              <a:t>mechanism</a:t>
            </a:r>
            <a:endParaRPr lang="nb-NO" dirty="0"/>
          </a:p>
          <a:p>
            <a:r>
              <a:rPr lang="nb-NO" b="1" dirty="0" err="1"/>
              <a:t>Task</a:t>
            </a:r>
            <a:r>
              <a:rPr lang="nb-NO" dirty="0"/>
              <a:t>: </a:t>
            </a:r>
            <a:r>
              <a:rPr lang="nb-NO" dirty="0" err="1"/>
              <a:t>predict</a:t>
            </a:r>
            <a:r>
              <a:rPr lang="nb-NO" dirty="0"/>
              <a:t> </a:t>
            </a:r>
            <a:r>
              <a:rPr lang="nb-NO" dirty="0" err="1"/>
              <a:t>missing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3CF00-35CC-4AEE-9420-927CCCC29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24</a:t>
            </a:fld>
            <a:endParaRPr lang="en-GB" noProof="0"/>
          </a:p>
        </p:txBody>
      </p:sp>
      <p:pic>
        <p:nvPicPr>
          <p:cNvPr id="5" name="Picture 2" descr="BERT-Original sentence 'how are you doing today' | Download Scientific  Diagram">
            <a:extLst>
              <a:ext uri="{FF2B5EF4-FFF2-40B4-BE49-F238E27FC236}">
                <a16:creationId xmlns:a16="http://schemas.microsoft.com/office/drawing/2014/main" id="{36BDF7EF-0596-4BF1-8068-DF6AE4B18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/>
          <a:stretch/>
        </p:blipFill>
        <p:spPr bwMode="auto">
          <a:xfrm>
            <a:off x="4283968" y="1528977"/>
            <a:ext cx="459711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593C02-286A-4681-85BF-7948219486EE}"/>
              </a:ext>
            </a:extLst>
          </p:cNvPr>
          <p:cNvSpPr txBox="1">
            <a:spLocks/>
          </p:cNvSpPr>
          <p:nvPr/>
        </p:nvSpPr>
        <p:spPr bwMode="auto">
          <a:xfrm>
            <a:off x="403920" y="1676400"/>
            <a:ext cx="3816424" cy="258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en-US" kern="0" dirty="0"/>
              <a:t>= Large neural models, with dozens of layers and billions of parameters</a:t>
            </a:r>
          </a:p>
          <a:p>
            <a:pPr marL="0" indent="0">
              <a:buFont typeface="Times New Roman" pitchFamily="18" charset="0"/>
              <a:buNone/>
            </a:pPr>
            <a:r>
              <a:rPr lang="nb-NO" kern="0" dirty="0" err="1"/>
              <a:t>Each</a:t>
            </a:r>
            <a:r>
              <a:rPr lang="nb-NO" kern="0" dirty="0"/>
              <a:t> token </a:t>
            </a:r>
            <a:r>
              <a:rPr lang="nb-NO" kern="0" dirty="0" err="1"/>
              <a:t>represented</a:t>
            </a:r>
            <a:r>
              <a:rPr lang="nb-NO" kern="0" dirty="0"/>
              <a:t> by a </a:t>
            </a:r>
            <a:r>
              <a:rPr lang="nb-NO" kern="0" dirty="0" err="1"/>
              <a:t>numerical</a:t>
            </a:r>
            <a:r>
              <a:rPr lang="nb-NO" kern="0" dirty="0"/>
              <a:t> </a:t>
            </a:r>
            <a:r>
              <a:rPr lang="nb-NO" kern="0" dirty="0" err="1"/>
              <a:t>vector</a:t>
            </a:r>
            <a:r>
              <a:rPr lang="nb-NO" kern="0" dirty="0"/>
              <a:t> (=</a:t>
            </a:r>
            <a:r>
              <a:rPr lang="nb-NO" kern="0" dirty="0" err="1"/>
              <a:t>embedding</a:t>
            </a:r>
            <a:r>
              <a:rPr lang="nb-NO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9661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BB81-E6D6-420C-B21A-0CCBE8EE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9C66F-5893-46D3-BDEF-CD3560DA3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doing fine-tuning of an existing model, we remove the top layer (specific to the word prediction task), but keep the other layers</a:t>
            </a:r>
          </a:p>
          <a:p>
            <a:r>
              <a:rPr lang="en-US" sz="2800" dirty="0"/>
              <a:t>We then add a new                                                           layer specific to our                                                                     problem (like detecting                                                      named entities)</a:t>
            </a:r>
            <a:r>
              <a:rPr lang="nb-NO" sz="2800" dirty="0"/>
              <a:t>, and                                                    </a:t>
            </a:r>
            <a:r>
              <a:rPr lang="nb-NO" sz="2800" dirty="0" err="1"/>
              <a:t>train</a:t>
            </a:r>
            <a:r>
              <a:rPr lang="nb-NO" sz="2800" dirty="0"/>
              <a:t> </a:t>
            </a:r>
            <a:r>
              <a:rPr lang="nb-NO" sz="2800" dirty="0" err="1"/>
              <a:t>this</a:t>
            </a:r>
            <a:r>
              <a:rPr lang="nb-NO" sz="2800" dirty="0"/>
              <a:t> </a:t>
            </a:r>
            <a:r>
              <a:rPr lang="nb-NO" sz="2800" dirty="0" err="1"/>
              <a:t>model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                                                             </a:t>
            </a:r>
            <a:r>
              <a:rPr lang="nb-NO" sz="2800" dirty="0" err="1"/>
              <a:t>domain-specific</a:t>
            </a:r>
            <a:r>
              <a:rPr lang="nb-NO" sz="2800" dirty="0"/>
              <a:t> data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E510-9F45-4CEF-9D10-C05338FC8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5" name="Picture 2" descr="BERT-Original sentence 'how are you doing today' | Download Scientific  Diagram">
            <a:extLst>
              <a:ext uri="{FF2B5EF4-FFF2-40B4-BE49-F238E27FC236}">
                <a16:creationId xmlns:a16="http://schemas.microsoft.com/office/drawing/2014/main" id="{EE13EF9D-0D8D-4CC5-86D4-443F78C64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/>
          <a:stretch/>
        </p:blipFill>
        <p:spPr bwMode="auto">
          <a:xfrm>
            <a:off x="4572000" y="3238282"/>
            <a:ext cx="4453098" cy="26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80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6E18-E227-4FEE-AD72-BF13AD71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4115E-2BB6-4CC5-930E-1D25F1E4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[here, do some live coding with </a:t>
            </a:r>
            <a:r>
              <a:rPr lang="en-US" dirty="0" err="1">
                <a:solidFill>
                  <a:srgbClr val="00B050"/>
                </a:solidFill>
              </a:rPr>
              <a:t>simpletransformers</a:t>
            </a:r>
            <a:r>
              <a:rPr lang="en-US" dirty="0">
                <a:solidFill>
                  <a:srgbClr val="00B050"/>
                </a:solidFill>
              </a:rPr>
              <a:t>]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766C1-33D3-46C4-B2DB-2EB910065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42517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BA92-1BFA-46D1-9F9C-EE57B5F0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728"/>
            <a:ext cx="8640960" cy="1008064"/>
          </a:xfrm>
        </p:spPr>
        <p:txBody>
          <a:bodyPr/>
          <a:lstStyle/>
          <a:p>
            <a:r>
              <a:rPr lang="en-US" dirty="0"/>
              <a:t>Pros &amp; cons of sequence labelling approaches (for data privacy)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CA2CD-2624-4935-9626-C84C99C8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7939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/>
              <a:t>  Good performance for detecting entities likes names, places, </a:t>
            </a:r>
            <a:r>
              <a:rPr lang="en-US" dirty="0" err="1"/>
              <a:t>organisations</a:t>
            </a:r>
            <a:r>
              <a:rPr lang="en-US" dirty="0"/>
              <a:t>, etc.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/>
              <a:t>  Can take context into account (to e.g. resolve ambiguities)</a:t>
            </a:r>
          </a:p>
          <a:p>
            <a:pPr marL="0" indent="0">
              <a:buNone/>
            </a:pPr>
            <a:endParaRPr lang="en-US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64BB5-2DDE-4A41-8828-D8843D778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00FC8D-C28D-42D4-AEFD-5CB9724E427A}"/>
              </a:ext>
            </a:extLst>
          </p:cNvPr>
          <p:cNvSpPr txBox="1">
            <a:spLocks/>
          </p:cNvSpPr>
          <p:nvPr/>
        </p:nvSpPr>
        <p:spPr bwMode="auto">
          <a:xfrm>
            <a:off x="323528" y="3429000"/>
            <a:ext cx="8640960" cy="24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en-US" b="1" kern="0" dirty="0"/>
              <a:t>But</a:t>
            </a:r>
            <a:r>
              <a:rPr lang="en-US" kern="0" dirty="0"/>
              <a:t>:</a:t>
            </a:r>
          </a:p>
          <a:p>
            <a:pPr marL="0" indent="0">
              <a:buNone/>
            </a:pPr>
            <a:r>
              <a:rPr lang="en-US" b="1" kern="0" dirty="0">
                <a:solidFill>
                  <a:srgbClr val="C00000"/>
                </a:solidFill>
              </a:rPr>
              <a:t>-</a:t>
            </a:r>
            <a:r>
              <a:rPr lang="en-US" kern="0" dirty="0"/>
              <a:t>  Does not remove enough (typically limited to predefined categories of entities, like named entities)</a:t>
            </a:r>
          </a:p>
          <a:p>
            <a:pPr marL="0" indent="0">
              <a:buNone/>
            </a:pPr>
            <a:r>
              <a:rPr lang="en-US" sz="2800" b="1" kern="0" dirty="0">
                <a:solidFill>
                  <a:srgbClr val="C00000"/>
                </a:solidFill>
              </a:rPr>
              <a:t>-</a:t>
            </a:r>
            <a:r>
              <a:rPr lang="en-US" kern="0" dirty="0"/>
              <a:t>  May remove too much (remove all entities without considering the actual disclosure risk)</a:t>
            </a:r>
          </a:p>
          <a:p>
            <a:pPr>
              <a:buFontTx/>
              <a:buChar char="-"/>
            </a:pPr>
            <a:endParaRPr lang="en-US" kern="0" dirty="0"/>
          </a:p>
          <a:p>
            <a:endParaRPr lang="nb-NO" kern="0" dirty="0"/>
          </a:p>
        </p:txBody>
      </p:sp>
    </p:spTree>
    <p:extLst>
      <p:ext uri="{BB962C8B-B14F-4D97-AF65-F5344CB8AC3E}">
        <p14:creationId xmlns:p14="http://schemas.microsoft.com/office/powerpoint/2010/main" val="402612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FA6A-1728-407F-8632-96B63D0D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PPDP methods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20CD-1077-4D4E-8ECA-D5F77774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Outside NLP, the field of privacy-preserving data publishing (PPDP) has also developed several text de-identification methods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DBBF5-2EE1-4BA3-8D4D-01C75ED88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E1A3B-D9B0-409D-B5F7-5A7AA826AF50}"/>
              </a:ext>
            </a:extLst>
          </p:cNvPr>
          <p:cNvSpPr txBox="1"/>
          <p:nvPr/>
        </p:nvSpPr>
        <p:spPr>
          <a:xfrm>
            <a:off x="1636177" y="5804614"/>
            <a:ext cx="7185515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6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Chakaravarthy</a:t>
            </a:r>
            <a:r>
              <a:rPr lang="en-GB" sz="18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(2008), Cumby &amp; Ghani (2011), </a:t>
            </a:r>
            <a:r>
              <a:rPr lang="en-GB" sz="186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Anandan</a:t>
            </a:r>
            <a:r>
              <a:rPr lang="en-GB" sz="18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(2012), Sánchez and Batet (2016, 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C840-5460-4233-9CC6-2D1B1A83A2DC}"/>
              </a:ext>
            </a:extLst>
          </p:cNvPr>
          <p:cNvSpPr txBox="1"/>
          <p:nvPr/>
        </p:nvSpPr>
        <p:spPr>
          <a:xfrm>
            <a:off x="74392" y="3683407"/>
            <a:ext cx="391988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9994" indent="-239994">
              <a:buFontTx/>
              <a:buChar char="-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   as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terms)</a:t>
            </a:r>
          </a:p>
          <a:p>
            <a:pPr marL="239994" indent="-239994">
              <a:buFontTx/>
              <a:buChar char="-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 to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994" indent="-239994">
              <a:buFontTx/>
              <a:buChar char="-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BF4A8-06A4-424C-BD59-0766EAFF2B11}"/>
              </a:ext>
            </a:extLst>
          </p:cNvPr>
          <p:cNvSpPr txBox="1"/>
          <p:nvPr/>
        </p:nvSpPr>
        <p:spPr>
          <a:xfrm>
            <a:off x="5228934" y="3697227"/>
            <a:ext cx="356865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Edited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terms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longer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03F3268-2618-4D8A-97C7-ACA8098A7D42}"/>
              </a:ext>
            </a:extLst>
          </p:cNvPr>
          <p:cNvSpPr/>
          <p:nvPr/>
        </p:nvSpPr>
        <p:spPr>
          <a:xfrm>
            <a:off x="4184241" y="3789040"/>
            <a:ext cx="639956" cy="22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67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40050-0DC0-4F3F-951A-08C52F83056D}"/>
              </a:ext>
            </a:extLst>
          </p:cNvPr>
          <p:cNvSpPr txBox="1"/>
          <p:nvPr/>
        </p:nvSpPr>
        <p:spPr>
          <a:xfrm>
            <a:off x="251520" y="3140968"/>
            <a:ext cx="1384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Inputs:</a:t>
            </a:r>
            <a:endParaRPr lang="en-GB" sz="26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E6B86-B079-491B-9129-C541E106B318}"/>
              </a:ext>
            </a:extLst>
          </p:cNvPr>
          <p:cNvSpPr txBox="1"/>
          <p:nvPr/>
        </p:nvSpPr>
        <p:spPr>
          <a:xfrm>
            <a:off x="5257638" y="3130735"/>
            <a:ext cx="4585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7555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E027-1A72-4DF6-AFEF-F857C3F1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C-sanitize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F0167-6D88-4423-A756-E238C195D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29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8ADCA-5F08-4E65-9B7F-DB2D6527AF7A}"/>
              </a:ext>
            </a:extLst>
          </p:cNvPr>
          <p:cNvSpPr txBox="1"/>
          <p:nvPr/>
        </p:nvSpPr>
        <p:spPr>
          <a:xfrm>
            <a:off x="2843808" y="751977"/>
            <a:ext cx="4293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Sánchez and Batet (2016, 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83DEE-219C-48C5-984B-ABA23FDF0757}"/>
              </a:ext>
            </a:extLst>
          </p:cNvPr>
          <p:cNvSpPr txBox="1"/>
          <p:nvPr/>
        </p:nvSpPr>
        <p:spPr>
          <a:xfrm>
            <a:off x="132285" y="2046074"/>
            <a:ext cx="391988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9994" indent="-239994">
              <a:buFontTx/>
              <a:buChar char="-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   as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terms)</a:t>
            </a:r>
          </a:p>
          <a:p>
            <a:pPr marL="239994" indent="-239994">
              <a:buFontTx/>
              <a:buChar char="-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 to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994" indent="-239994">
              <a:buFontTx/>
              <a:buChar char="-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539F9-99CF-4514-B597-B5506C3188D3}"/>
              </a:ext>
            </a:extLst>
          </p:cNvPr>
          <p:cNvSpPr txBox="1"/>
          <p:nvPr/>
        </p:nvSpPr>
        <p:spPr>
          <a:xfrm>
            <a:off x="5286827" y="2059894"/>
            <a:ext cx="356865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Edited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terms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longer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DE2A269-874B-46C6-833D-4D086FF819C0}"/>
              </a:ext>
            </a:extLst>
          </p:cNvPr>
          <p:cNvSpPr/>
          <p:nvPr/>
        </p:nvSpPr>
        <p:spPr>
          <a:xfrm>
            <a:off x="4242134" y="2151707"/>
            <a:ext cx="639956" cy="22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67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52271-E1C0-42D4-948D-E2BF79C92F66}"/>
              </a:ext>
            </a:extLst>
          </p:cNvPr>
          <p:cNvSpPr txBox="1"/>
          <p:nvPr/>
        </p:nvSpPr>
        <p:spPr>
          <a:xfrm>
            <a:off x="309413" y="1503635"/>
            <a:ext cx="1384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Inputs:</a:t>
            </a:r>
            <a:endParaRPr lang="en-GB" sz="26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8DF99-44DE-4EA4-BD23-3F77E22738B5}"/>
              </a:ext>
            </a:extLst>
          </p:cNvPr>
          <p:cNvSpPr txBox="1"/>
          <p:nvPr/>
        </p:nvSpPr>
        <p:spPr>
          <a:xfrm>
            <a:off x="5315531" y="1493402"/>
            <a:ext cx="4585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AA992-74E6-48F7-97A6-841E6F2E877A}"/>
              </a:ext>
            </a:extLst>
          </p:cNvPr>
          <p:cNvSpPr txBox="1"/>
          <p:nvPr/>
        </p:nvSpPr>
        <p:spPr>
          <a:xfrm>
            <a:off x="1605726" y="4512549"/>
            <a:ext cx="6552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Information-theoretic approach based on pointwise mutual information (PMI)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PMI estimated from web occurrence counts (background knowledge = “the web”)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DCF29D-9E31-4997-9A54-BE44F8A9B23D}"/>
              </a:ext>
            </a:extLst>
          </p:cNvPr>
          <p:cNvCxnSpPr>
            <a:cxnSpLocks/>
          </p:cNvCxnSpPr>
          <p:nvPr/>
        </p:nvCxnSpPr>
        <p:spPr>
          <a:xfrm flipH="1">
            <a:off x="4716016" y="3682981"/>
            <a:ext cx="671577" cy="754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0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A96A-95E4-4486-B2AA-928D2C50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45AB-3A48-47D5-9362-C3C6531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6218723" cy="4114800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What is unstructured data?</a:t>
            </a:r>
          </a:p>
          <a:p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Can unstructured data be anonymized?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De-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identification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methods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for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text</a:t>
            </a:r>
            <a:endParaRPr lang="nb-NO" sz="2800" dirty="0">
              <a:solidFill>
                <a:schemeClr val="bg2">
                  <a:lumMod val="85000"/>
                </a:schemeClr>
              </a:solidFill>
            </a:endParaRP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Machine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learning</a:t>
            </a:r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models</a:t>
            </a:r>
            <a:endParaRPr lang="nb-NO" sz="2400" dirty="0">
              <a:solidFill>
                <a:schemeClr val="bg2">
                  <a:lumMod val="85000"/>
                </a:schemeClr>
              </a:solidFill>
            </a:endParaRPr>
          </a:p>
          <a:p>
            <a:pPr lvl="1"/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Concrete</a:t>
            </a:r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example</a:t>
            </a:r>
            <a:endParaRPr lang="nb-NO" sz="2400" dirty="0">
              <a:solidFill>
                <a:schemeClr val="bg2">
                  <a:lumMod val="85000"/>
                </a:schemeClr>
              </a:solidFill>
            </a:endParaRP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De-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identification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methods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for images and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speech</a:t>
            </a:r>
            <a:endParaRPr lang="nb-NO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96F20-7B07-4CB4-ADFC-2111EDFF9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5" name="Picture 4" descr="paperwork-clipart-15.jpg">
            <a:extLst>
              <a:ext uri="{FF2B5EF4-FFF2-40B4-BE49-F238E27FC236}">
                <a16:creationId xmlns:a16="http://schemas.microsoft.com/office/drawing/2014/main" id="{2383B16D-5013-4F97-ACAD-A4149D758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83735"/>
            <a:ext cx="1898243" cy="25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3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8A2B-434C-499C-A09E-868D73F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PPDP methods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11FA1-F0DB-4B20-8EEF-315648A84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7416824" cy="4114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00B050"/>
                </a:solidFill>
              </a:rPr>
              <a:t>+</a:t>
            </a:r>
            <a:r>
              <a:rPr lang="en-US" sz="2800" dirty="0"/>
              <a:t>  Explicit account of </a:t>
            </a:r>
            <a:r>
              <a:rPr lang="en-US" sz="2800" i="1" dirty="0"/>
              <a:t>disclosure risk </a:t>
            </a:r>
            <a:r>
              <a:rPr lang="en-US" sz="2800" dirty="0"/>
              <a:t>based on a privacy model (often k-anonymity)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00B050"/>
                </a:solidFill>
              </a:rPr>
              <a:t>+</a:t>
            </a:r>
            <a:r>
              <a:rPr lang="en-US" sz="2800" dirty="0"/>
              <a:t>  Not limited to predefined entity types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2800" b="1" dirty="0"/>
              <a:t>But</a:t>
            </a:r>
            <a:r>
              <a:rPr lang="en-US" sz="2800" dirty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C00000"/>
                </a:solidFill>
              </a:rPr>
              <a:t>- </a:t>
            </a:r>
            <a:r>
              <a:rPr lang="en-US" sz="2800" dirty="0"/>
              <a:t> Document reduced as a “bag of term”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C00000"/>
                </a:solidFill>
              </a:rPr>
              <a:t>-</a:t>
            </a:r>
            <a:r>
              <a:rPr lang="en-US" sz="2800" dirty="0"/>
              <a:t>  Restricted types of semantic inferences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C00000"/>
                </a:solidFill>
              </a:rPr>
              <a:t>- </a:t>
            </a:r>
            <a:r>
              <a:rPr lang="en-US" sz="2800" dirty="0"/>
              <a:t>Scalability issues</a:t>
            </a:r>
          </a:p>
          <a:p>
            <a:pPr>
              <a:buFontTx/>
              <a:buChar char="-"/>
            </a:pPr>
            <a:endParaRPr lang="nb-NO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0C2E6-471A-45AA-ABB5-D55DF5E23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1464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CB82-BCF4-45BD-A721-918EEECD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CLEANUP project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8383-9103-453E-9BD6-D702FD48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091408"/>
            <a:ext cx="8424936" cy="235381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Goal</a:t>
            </a:r>
            <a:r>
              <a:rPr lang="en-US" sz="2200" dirty="0"/>
              <a:t>: reconcile NLP and PPDP approaches to text anonymization!</a:t>
            </a:r>
          </a:p>
          <a:p>
            <a:pPr marL="0" indent="0">
              <a:buNone/>
            </a:pPr>
            <a:r>
              <a:rPr lang="en-US" u="sng" dirty="0"/>
              <a:t>General procedure:</a:t>
            </a:r>
          </a:p>
          <a:p>
            <a:pPr marL="931863" lvl="1" indent="-457200">
              <a:buFont typeface="+mj-lt"/>
              <a:buAutoNum type="arabicPeriod"/>
            </a:pPr>
            <a:r>
              <a:rPr lang="nb-NO" dirty="0" err="1"/>
              <a:t>Use</a:t>
            </a:r>
            <a:r>
              <a:rPr lang="nb-NO" dirty="0"/>
              <a:t> a neural </a:t>
            </a:r>
            <a:r>
              <a:rPr lang="nb-NO" dirty="0" err="1"/>
              <a:t>model</a:t>
            </a:r>
            <a:r>
              <a:rPr lang="nb-NO" dirty="0"/>
              <a:t> to </a:t>
            </a:r>
            <a:r>
              <a:rPr lang="nb-NO" dirty="0" err="1"/>
              <a:t>detect</a:t>
            </a:r>
            <a:r>
              <a:rPr lang="nb-NO" dirty="0"/>
              <a:t> personal (</a:t>
            </a:r>
            <a:r>
              <a:rPr lang="nb-NO" dirty="0" err="1"/>
              <a:t>quasi</a:t>
            </a:r>
            <a:r>
              <a:rPr lang="nb-NO" dirty="0"/>
              <a:t>-)</a:t>
            </a:r>
            <a:r>
              <a:rPr lang="nb-NO" dirty="0" err="1"/>
              <a:t>identifiers</a:t>
            </a:r>
            <a:endParaRPr lang="nb-NO" dirty="0"/>
          </a:p>
          <a:p>
            <a:pPr marL="931863" lvl="1" indent="-457200">
              <a:buFont typeface="+mj-lt"/>
              <a:buAutoNum type="arabicPeriod"/>
            </a:pPr>
            <a:r>
              <a:rPr lang="nb-NO" dirty="0" err="1"/>
              <a:t>Compute</a:t>
            </a:r>
            <a:r>
              <a:rPr lang="nb-NO" dirty="0"/>
              <a:t> </a:t>
            </a:r>
            <a:r>
              <a:rPr lang="nb-NO" dirty="0" err="1"/>
              <a:t>various</a:t>
            </a:r>
            <a:r>
              <a:rPr lang="nb-NO" dirty="0"/>
              <a:t> estimators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disclosure</a:t>
            </a:r>
            <a:r>
              <a:rPr lang="nb-NO" dirty="0"/>
              <a:t> risk</a:t>
            </a:r>
          </a:p>
          <a:p>
            <a:pPr marL="931863" lvl="1" indent="-457200">
              <a:buFont typeface="+mj-lt"/>
              <a:buAutoNum type="arabicPeriod"/>
            </a:pPr>
            <a:r>
              <a:rPr lang="nb-NO" dirty="0" err="1"/>
              <a:t>Search</a:t>
            </a:r>
            <a:r>
              <a:rPr lang="nb-NO" dirty="0"/>
              <a:t> for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b="1" dirty="0" err="1"/>
              <a:t>edit</a:t>
            </a:r>
            <a:r>
              <a:rPr lang="nb-NO" b="1" dirty="0"/>
              <a:t> </a:t>
            </a:r>
            <a:r>
              <a:rPr lang="nb-NO" b="1" dirty="0" err="1"/>
              <a:t>operations</a:t>
            </a:r>
            <a:r>
              <a:rPr lang="nb-NO" b="1" dirty="0"/>
              <a:t> </a:t>
            </a:r>
            <a:r>
              <a:rPr lang="nb-NO" dirty="0"/>
              <a:t>(mask or </a:t>
            </a:r>
            <a:r>
              <a:rPr lang="nb-NO" dirty="0" err="1"/>
              <a:t>generalise</a:t>
            </a:r>
            <a:r>
              <a:rPr lang="nb-NO" dirty="0"/>
              <a:t>)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ensure</a:t>
            </a:r>
            <a:r>
              <a:rPr lang="nb-NO" dirty="0"/>
              <a:t> a </a:t>
            </a:r>
            <a:r>
              <a:rPr lang="nb-NO" dirty="0" err="1"/>
              <a:t>disclosure</a:t>
            </a:r>
            <a:r>
              <a:rPr lang="nb-NO" dirty="0"/>
              <a:t> risk </a:t>
            </a:r>
            <a:r>
              <a:rPr lang="nb-NO" dirty="0" err="1"/>
              <a:t>below</a:t>
            </a:r>
            <a:r>
              <a:rPr lang="nb-NO" dirty="0"/>
              <a:t> a given </a:t>
            </a:r>
            <a:r>
              <a:rPr lang="nb-NO" dirty="0" err="1"/>
              <a:t>threshold</a:t>
            </a:r>
            <a:r>
              <a:rPr lang="nb-NO" dirty="0"/>
              <a:t>, </a:t>
            </a:r>
            <a:r>
              <a:rPr lang="nb-NO" dirty="0" err="1"/>
              <a:t>yet</a:t>
            </a:r>
            <a:r>
              <a:rPr lang="nb-NO" dirty="0"/>
              <a:t> </a:t>
            </a:r>
            <a:r>
              <a:rPr lang="nb-NO" dirty="0" err="1"/>
              <a:t>minimize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semantic</a:t>
            </a:r>
            <a:r>
              <a:rPr lang="nb-NO" dirty="0"/>
              <a:t>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2035B-D4CB-4956-82A4-3DB732648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31</a:t>
            </a:fld>
            <a:endParaRPr lang="en-GB" noProof="0"/>
          </a:p>
        </p:txBody>
      </p:sp>
      <p:pic>
        <p:nvPicPr>
          <p:cNvPr id="5" name="Picture 4" descr="Skjermbilde 2019-12-02 kl. 00.30.28.png">
            <a:extLst>
              <a:ext uri="{FF2B5EF4-FFF2-40B4-BE49-F238E27FC236}">
                <a16:creationId xmlns:a16="http://schemas.microsoft.com/office/drawing/2014/main" id="{73258E8D-9D57-4D93-91FB-2BB2DF7B4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69464" cy="1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5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1C9990-E23C-496C-BC45-7F9DE5E9C1F2}"/>
              </a:ext>
            </a:extLst>
          </p:cNvPr>
          <p:cNvSpPr/>
          <p:nvPr/>
        </p:nvSpPr>
        <p:spPr bwMode="auto">
          <a:xfrm>
            <a:off x="251520" y="5949280"/>
            <a:ext cx="1080120" cy="70556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8931654-BAA0-4D5A-8453-4891D28D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7131783" cy="4464496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1FCCA1A-5DEE-4FBA-886C-2B3B48A10E9E}"/>
              </a:ext>
            </a:extLst>
          </p:cNvPr>
          <p:cNvSpPr txBox="1"/>
          <p:nvPr/>
        </p:nvSpPr>
        <p:spPr>
          <a:xfrm>
            <a:off x="755576" y="4941168"/>
            <a:ext cx="770485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/>
              <a:t>1278 </a:t>
            </a:r>
            <a:r>
              <a:rPr lang="nb-NO" sz="2400" b="1" dirty="0" err="1"/>
              <a:t>court</a:t>
            </a:r>
            <a:r>
              <a:rPr lang="nb-NO" sz="2400" b="1" dirty="0"/>
              <a:t> cases </a:t>
            </a:r>
            <a:r>
              <a:rPr lang="nb-NO" sz="2400" dirty="0"/>
              <a:t>from </a:t>
            </a:r>
            <a:r>
              <a:rPr lang="nb-NO" sz="2400" dirty="0" err="1"/>
              <a:t>the</a:t>
            </a:r>
            <a:r>
              <a:rPr lang="nb-NO" sz="2400" dirty="0"/>
              <a:t> ECHR </a:t>
            </a:r>
            <a:r>
              <a:rPr lang="nb-NO" sz="2400" dirty="0" err="1"/>
              <a:t>annotated</a:t>
            </a:r>
            <a:r>
              <a:rPr lang="nb-NO" sz="2400" dirty="0"/>
              <a:t> for personal </a:t>
            </a:r>
            <a:r>
              <a:rPr lang="nb-NO" sz="2400" dirty="0" err="1"/>
              <a:t>information</a:t>
            </a:r>
            <a:r>
              <a:rPr lang="nb-NO" sz="2400" dirty="0"/>
              <a:t>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 err="1"/>
              <a:t>Semantic</a:t>
            </a:r>
            <a:r>
              <a:rPr lang="nb-NO" sz="2400" dirty="0"/>
              <a:t> type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 err="1"/>
              <a:t>Masking</a:t>
            </a:r>
            <a:r>
              <a:rPr lang="nb-NO" sz="2400" dirty="0"/>
              <a:t> </a:t>
            </a:r>
            <a:r>
              <a:rPr lang="nb-NO" sz="2400" dirty="0" err="1"/>
              <a:t>decision</a:t>
            </a:r>
            <a:endParaRPr lang="nb-NO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A978F-F341-492D-BEFF-CB18220FB814}"/>
              </a:ext>
            </a:extLst>
          </p:cNvPr>
          <p:cNvSpPr txBox="1"/>
          <p:nvPr/>
        </p:nvSpPr>
        <p:spPr bwMode="white">
          <a:xfrm>
            <a:off x="6660232" y="931116"/>
            <a:ext cx="21617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2400" dirty="0"/>
              <a:t>+ 12 </a:t>
            </a:r>
            <a:r>
              <a:rPr lang="nb-NO" sz="2400" dirty="0" err="1"/>
              <a:t>law</a:t>
            </a:r>
            <a:r>
              <a:rPr lang="nb-NO" sz="2400" dirty="0"/>
              <a:t> students </a:t>
            </a:r>
            <a:r>
              <a:rPr lang="nb-NO" sz="2400" dirty="0" err="1"/>
              <a:t>involved</a:t>
            </a:r>
            <a:r>
              <a:rPr lang="nb-NO" sz="2400" dirty="0"/>
              <a:t>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annotation</a:t>
            </a:r>
            <a:endParaRPr lang="nb-NO" sz="2400" dirty="0"/>
          </a:p>
          <a:p>
            <a:r>
              <a:rPr lang="nb-NO" sz="2400" dirty="0"/>
              <a:t>(</a:t>
            </a:r>
            <a:r>
              <a:rPr lang="nb-NO" sz="2400" dirty="0" err="1"/>
              <a:t>about</a:t>
            </a:r>
            <a:r>
              <a:rPr lang="nb-NO" sz="2400" dirty="0"/>
              <a:t> 1000 </a:t>
            </a:r>
            <a:r>
              <a:rPr lang="nb-NO" sz="2400" dirty="0" err="1"/>
              <a:t>hours</a:t>
            </a:r>
            <a:r>
              <a:rPr lang="nb-NO" sz="2400" dirty="0"/>
              <a:t> in total!)</a:t>
            </a:r>
            <a:endParaRPr lang="en-GB" sz="2400" dirty="0"/>
          </a:p>
        </p:txBody>
      </p:sp>
      <p:sp>
        <p:nvSpPr>
          <p:cNvPr id="9" name="TekstSylinder 11">
            <a:extLst>
              <a:ext uri="{FF2B5EF4-FFF2-40B4-BE49-F238E27FC236}">
                <a16:creationId xmlns:a16="http://schemas.microsoft.com/office/drawing/2014/main" id="{39E0A491-1992-424C-9183-8202A3FC9030}"/>
              </a:ext>
            </a:extLst>
          </p:cNvPr>
          <p:cNvSpPr txBox="1"/>
          <p:nvPr/>
        </p:nvSpPr>
        <p:spPr>
          <a:xfrm>
            <a:off x="4716016" y="5637477"/>
            <a:ext cx="38164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 err="1"/>
              <a:t>Confidential</a:t>
            </a:r>
            <a:r>
              <a:rPr lang="nb-NO" sz="2400" dirty="0"/>
              <a:t> </a:t>
            </a:r>
            <a:r>
              <a:rPr lang="nb-NO" sz="2400" dirty="0" err="1"/>
              <a:t>attributes</a:t>
            </a:r>
            <a:endParaRPr lang="nb-NO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/>
              <a:t>Co-</a:t>
            </a:r>
            <a:r>
              <a:rPr lang="nb-NO" sz="2400" dirty="0" err="1"/>
              <a:t>reference</a:t>
            </a:r>
            <a:r>
              <a:rPr lang="nb-NO" sz="2400" dirty="0"/>
              <a:t> </a:t>
            </a:r>
            <a:r>
              <a:rPr lang="nb-NO" sz="2400" dirty="0" err="1"/>
              <a:t>relations</a:t>
            </a:r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179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7A11C-3101-204A-809F-82848FDC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The TAB corpus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F5478A-3357-9F4C-B883-32036BA1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27" y="1524001"/>
            <a:ext cx="8640957" cy="5073348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nb-NO" sz="3200" dirty="0" err="1"/>
              <a:t>We</a:t>
            </a:r>
            <a:r>
              <a:rPr lang="nb-NO" sz="3200" dirty="0"/>
              <a:t> </a:t>
            </a:r>
            <a:r>
              <a:rPr lang="nb-NO" sz="3200" dirty="0" err="1"/>
              <a:t>also</a:t>
            </a:r>
            <a:r>
              <a:rPr lang="nb-NO" sz="3200" dirty="0"/>
              <a:t> </a:t>
            </a:r>
            <a:r>
              <a:rPr lang="nb-NO" sz="3200" dirty="0" err="1"/>
              <a:t>propose</a:t>
            </a:r>
            <a:r>
              <a:rPr lang="nb-NO" sz="3200" dirty="0"/>
              <a:t> </a:t>
            </a:r>
            <a:r>
              <a:rPr lang="nb-NO" sz="3200" i="1" dirty="0" err="1"/>
              <a:t>new</a:t>
            </a:r>
            <a:r>
              <a:rPr lang="nb-NO" sz="3200" i="1" dirty="0"/>
              <a:t> </a:t>
            </a:r>
            <a:r>
              <a:rPr lang="nb-NO" sz="3200" i="1" dirty="0" err="1"/>
              <a:t>evaluation</a:t>
            </a:r>
            <a:r>
              <a:rPr lang="nb-NO" sz="3200" i="1" dirty="0"/>
              <a:t> </a:t>
            </a:r>
            <a:r>
              <a:rPr lang="nb-NO" sz="3200" i="1" dirty="0" err="1"/>
              <a:t>metrics</a:t>
            </a:r>
            <a:r>
              <a:rPr lang="nb-NO" sz="3200" i="1" dirty="0"/>
              <a:t> </a:t>
            </a:r>
            <a:r>
              <a:rPr lang="nb-NO" sz="3200" dirty="0" err="1"/>
              <a:t>dedicated</a:t>
            </a:r>
            <a:r>
              <a:rPr lang="nb-NO" sz="3200" dirty="0"/>
              <a:t> to </a:t>
            </a:r>
            <a:r>
              <a:rPr lang="nb-NO" sz="3200" dirty="0" err="1"/>
              <a:t>text</a:t>
            </a:r>
            <a:r>
              <a:rPr lang="nb-NO" sz="3200" dirty="0"/>
              <a:t> </a:t>
            </a:r>
            <a:r>
              <a:rPr lang="nb-NO" sz="3200" dirty="0" err="1"/>
              <a:t>anonymization</a:t>
            </a:r>
            <a:endParaRPr lang="nb-NO" sz="3200" dirty="0"/>
          </a:p>
          <a:p>
            <a:pPr marL="0" indent="0">
              <a:spcBef>
                <a:spcPts val="800"/>
              </a:spcBef>
              <a:buNone/>
            </a:pPr>
            <a:r>
              <a:rPr lang="nb-NO" sz="3200" b="1" dirty="0" err="1"/>
              <a:t>Why</a:t>
            </a:r>
            <a:r>
              <a:rPr lang="nb-NO" sz="3200" b="1" dirty="0"/>
              <a:t>? Three </a:t>
            </a:r>
            <a:r>
              <a:rPr lang="nb-NO" sz="3200" b="1" dirty="0" err="1"/>
              <a:t>reasons</a:t>
            </a:r>
            <a:r>
              <a:rPr lang="nb-NO" sz="3200" b="1" dirty="0"/>
              <a:t>:</a:t>
            </a:r>
          </a:p>
          <a:p>
            <a:pPr marL="609585" indent="-609585">
              <a:spcBef>
                <a:spcPts val="1067"/>
              </a:spcBef>
              <a:buFont typeface="+mj-lt"/>
              <a:buAutoNum type="arabicPeriod"/>
            </a:pPr>
            <a:r>
              <a:rPr lang="nb-NO" sz="2933" dirty="0"/>
              <a:t>Not all personal </a:t>
            </a:r>
            <a:r>
              <a:rPr lang="nb-NO" sz="2933" dirty="0" err="1"/>
              <a:t>identifiers</a:t>
            </a:r>
            <a:r>
              <a:rPr lang="nb-NO" sz="2933" dirty="0"/>
              <a:t> </a:t>
            </a:r>
            <a:r>
              <a:rPr lang="nb-NO" sz="2933" dirty="0" err="1"/>
              <a:t>are</a:t>
            </a:r>
            <a:r>
              <a:rPr lang="nb-NO" sz="2933" dirty="0"/>
              <a:t> </a:t>
            </a:r>
            <a:r>
              <a:rPr lang="nb-NO" sz="2933" dirty="0" err="1"/>
              <a:t>equally</a:t>
            </a:r>
            <a:r>
              <a:rPr lang="nb-NO" sz="2933" dirty="0"/>
              <a:t> </a:t>
            </a:r>
            <a:r>
              <a:rPr lang="nb-NO" sz="2933" dirty="0" err="1"/>
              <a:t>important</a:t>
            </a:r>
            <a:r>
              <a:rPr lang="nb-NO" sz="2933" dirty="0"/>
              <a:t> to mask!</a:t>
            </a:r>
          </a:p>
          <a:p>
            <a:pPr marL="609585" indent="-609585">
              <a:spcBef>
                <a:spcPts val="1067"/>
              </a:spcBef>
              <a:buFont typeface="+mj-lt"/>
              <a:buAutoNum type="arabicPeriod"/>
            </a:pPr>
            <a:r>
              <a:rPr lang="nb-NO" sz="2933" dirty="0"/>
              <a:t>A (</a:t>
            </a:r>
            <a:r>
              <a:rPr lang="nb-NO" sz="2933" dirty="0" err="1"/>
              <a:t>direct</a:t>
            </a:r>
            <a:r>
              <a:rPr lang="nb-NO" sz="2933" dirty="0"/>
              <a:t> or </a:t>
            </a:r>
            <a:r>
              <a:rPr lang="nb-NO" sz="2933" dirty="0" err="1"/>
              <a:t>indirect</a:t>
            </a:r>
            <a:r>
              <a:rPr lang="nb-NO" sz="2933" dirty="0"/>
              <a:t>) </a:t>
            </a:r>
            <a:r>
              <a:rPr lang="nb-NO" sz="2933" dirty="0" err="1"/>
              <a:t>identifier</a:t>
            </a:r>
            <a:r>
              <a:rPr lang="nb-NO" sz="2933" dirty="0"/>
              <a:t> is </a:t>
            </a:r>
            <a:r>
              <a:rPr lang="nb-NO" sz="2933" dirty="0" err="1"/>
              <a:t>only</a:t>
            </a:r>
            <a:r>
              <a:rPr lang="nb-NO" sz="2933" dirty="0"/>
              <a:t> «</a:t>
            </a:r>
            <a:r>
              <a:rPr lang="nb-NO" sz="2933" dirty="0" err="1"/>
              <a:t>protected</a:t>
            </a:r>
            <a:r>
              <a:rPr lang="nb-NO" sz="2933" dirty="0"/>
              <a:t>» </a:t>
            </a:r>
            <a:r>
              <a:rPr lang="nb-NO" sz="2933" dirty="0" err="1"/>
              <a:t>if</a:t>
            </a:r>
            <a:r>
              <a:rPr lang="nb-NO" sz="2933" dirty="0"/>
              <a:t> all </a:t>
            </a:r>
            <a:r>
              <a:rPr lang="nb-NO" sz="2933" dirty="0" err="1"/>
              <a:t>its</a:t>
            </a:r>
            <a:r>
              <a:rPr lang="nb-NO" sz="2933" dirty="0"/>
              <a:t> </a:t>
            </a:r>
            <a:r>
              <a:rPr lang="nb-NO" sz="2933" dirty="0" err="1"/>
              <a:t>occurrences</a:t>
            </a:r>
            <a:r>
              <a:rPr lang="nb-NO" sz="2933" dirty="0"/>
              <a:t> </a:t>
            </a:r>
            <a:r>
              <a:rPr lang="nb-NO" sz="2933" dirty="0" err="1"/>
              <a:t>are</a:t>
            </a:r>
            <a:r>
              <a:rPr lang="nb-NO" sz="2933" dirty="0"/>
              <a:t> </a:t>
            </a:r>
            <a:r>
              <a:rPr lang="nb-NO" sz="2933" dirty="0" err="1"/>
              <a:t>masked</a:t>
            </a:r>
            <a:endParaRPr lang="nb-NO" sz="2933" dirty="0"/>
          </a:p>
          <a:p>
            <a:pPr marL="609585" indent="-609585">
              <a:spcBef>
                <a:spcPts val="1067"/>
              </a:spcBef>
              <a:buFont typeface="+mj-lt"/>
              <a:buAutoNum type="arabicPeriod"/>
            </a:pPr>
            <a:r>
              <a:rPr lang="nb-NO" sz="2933" dirty="0"/>
              <a:t>Multiple </a:t>
            </a:r>
            <a:r>
              <a:rPr lang="nb-NO" sz="2933" i="1" dirty="0" err="1"/>
              <a:t>possible</a:t>
            </a:r>
            <a:r>
              <a:rPr lang="nb-NO" sz="2933" i="1" dirty="0"/>
              <a:t> </a:t>
            </a:r>
            <a:r>
              <a:rPr lang="nb-NO" sz="2933" i="1" dirty="0" err="1"/>
              <a:t>solutions</a:t>
            </a:r>
            <a:r>
              <a:rPr lang="nb-NO" sz="2933" i="1" dirty="0"/>
              <a:t> </a:t>
            </a:r>
            <a:r>
              <a:rPr lang="nb-NO" sz="2933" dirty="0"/>
              <a:t>to a given </a:t>
            </a:r>
            <a:r>
              <a:rPr lang="nb-NO" sz="2933" dirty="0" err="1"/>
              <a:t>anonymisation</a:t>
            </a:r>
            <a:r>
              <a:rPr lang="nb-NO" sz="2933" dirty="0"/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34939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A96A-95E4-4486-B2AA-928D2C50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45AB-3A48-47D5-9362-C3C6531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6218723" cy="4114800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What is unstructured data?</a:t>
            </a:r>
          </a:p>
          <a:p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Can unstructured data be anonymized?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De-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identification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methods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for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text</a:t>
            </a:r>
            <a:endParaRPr lang="nb-NO" sz="2800" dirty="0">
              <a:solidFill>
                <a:schemeClr val="bg2">
                  <a:lumMod val="85000"/>
                </a:schemeClr>
              </a:solidFill>
            </a:endParaRP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Machine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learning</a:t>
            </a:r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models</a:t>
            </a:r>
            <a:endParaRPr lang="nb-NO" sz="2400" dirty="0">
              <a:solidFill>
                <a:schemeClr val="bg2">
                  <a:lumMod val="85000"/>
                </a:schemeClr>
              </a:solidFill>
            </a:endParaRPr>
          </a:p>
          <a:p>
            <a:pPr lvl="1"/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Concrete</a:t>
            </a:r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example</a:t>
            </a:r>
            <a:endParaRPr lang="nb-NO" sz="2400" dirty="0">
              <a:solidFill>
                <a:schemeClr val="bg2">
                  <a:lumMod val="85000"/>
                </a:schemeClr>
              </a:solidFill>
            </a:endParaRPr>
          </a:p>
          <a:p>
            <a:r>
              <a:rPr lang="nb-NO" sz="2800" b="1" dirty="0">
                <a:solidFill>
                  <a:srgbClr val="00B050"/>
                </a:solidFill>
              </a:rPr>
              <a:t>De-</a:t>
            </a:r>
            <a:r>
              <a:rPr lang="nb-NO" sz="2800" b="1" dirty="0" err="1">
                <a:solidFill>
                  <a:srgbClr val="00B050"/>
                </a:solidFill>
              </a:rPr>
              <a:t>identification</a:t>
            </a:r>
            <a:r>
              <a:rPr lang="nb-NO" sz="2800" b="1" dirty="0">
                <a:solidFill>
                  <a:srgbClr val="00B050"/>
                </a:solidFill>
              </a:rPr>
              <a:t> </a:t>
            </a:r>
            <a:r>
              <a:rPr lang="nb-NO" sz="2800" b="1" dirty="0" err="1">
                <a:solidFill>
                  <a:srgbClr val="00B050"/>
                </a:solidFill>
              </a:rPr>
              <a:t>methods</a:t>
            </a:r>
            <a:r>
              <a:rPr lang="nb-NO" sz="2800" b="1" dirty="0">
                <a:solidFill>
                  <a:srgbClr val="00B050"/>
                </a:solidFill>
              </a:rPr>
              <a:t> for images and </a:t>
            </a:r>
            <a:r>
              <a:rPr lang="nb-NO" sz="2800" b="1" dirty="0" err="1">
                <a:solidFill>
                  <a:srgbClr val="00B050"/>
                </a:solidFill>
              </a:rPr>
              <a:t>speech</a:t>
            </a:r>
            <a:endParaRPr lang="nb-NO" sz="28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96F20-7B07-4CB4-ADFC-2111EDFF9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34</a:t>
            </a:fld>
            <a:endParaRPr lang="en-GB" noProof="0"/>
          </a:p>
        </p:txBody>
      </p:sp>
      <p:pic>
        <p:nvPicPr>
          <p:cNvPr id="5" name="Picture 4" descr="paperwork-clipart-15.jpg">
            <a:extLst>
              <a:ext uri="{FF2B5EF4-FFF2-40B4-BE49-F238E27FC236}">
                <a16:creationId xmlns:a16="http://schemas.microsoft.com/office/drawing/2014/main" id="{2383B16D-5013-4F97-ACAD-A4149D758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83735"/>
            <a:ext cx="1898243" cy="25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55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717C-F462-40A1-96B3-4841D002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De-identification of images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1100-2859-4378-AEC3-C2D0799D4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Large range of personal data “expressed” in images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ED2C2-2AB1-415E-B6DC-469040334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35</a:t>
            </a:fld>
            <a:endParaRPr lang="en-GB" noProof="0"/>
          </a:p>
        </p:txBody>
      </p:sp>
      <p:pic>
        <p:nvPicPr>
          <p:cNvPr id="6" name="Picture 5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18505376-FDC3-47C2-A75A-BD4653478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51348"/>
            <a:ext cx="3212976" cy="3212976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D552784-7421-4B53-AEA7-53385CA5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56" y="2345772"/>
            <a:ext cx="2681222" cy="20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Île de Man la plaque d'immatriculation de voiture Photo Stock - Alamy">
            <a:extLst>
              <a:ext uri="{FF2B5EF4-FFF2-40B4-BE49-F238E27FC236}">
                <a16:creationId xmlns:a16="http://schemas.microsoft.com/office/drawing/2014/main" id="{5116F5FF-0D0E-4370-A450-A3AA34CC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86" y="3493194"/>
            <a:ext cx="2635606" cy="18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nderstanding Enochlophobia or the Fear of Crowds">
            <a:extLst>
              <a:ext uri="{FF2B5EF4-FFF2-40B4-BE49-F238E27FC236}">
                <a16:creationId xmlns:a16="http://schemas.microsoft.com/office/drawing/2014/main" id="{3B049B9C-70AF-4034-89C4-DD41FC31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36" y="4718396"/>
            <a:ext cx="2629724" cy="18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87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C1B3-7355-467C-9B98-FA052BE0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De-identification of images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FBFA-A43C-446F-AE3F-83B558DA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5832648" cy="4114800"/>
          </a:xfrm>
        </p:spPr>
        <p:txBody>
          <a:bodyPr/>
          <a:lstStyle/>
          <a:p>
            <a:r>
              <a:rPr lang="en-US" dirty="0"/>
              <a:t>The detection of human faces using deep neural nets can now be done with high accuracy</a:t>
            </a:r>
          </a:p>
          <a:p>
            <a:pPr lvl="1"/>
            <a:r>
              <a:rPr lang="en-US" dirty="0"/>
              <a:t>Once the bounding box of a face is extracted, one can easily apply a blurring filter to it</a:t>
            </a:r>
          </a:p>
          <a:p>
            <a:r>
              <a:rPr lang="nb-NO" dirty="0"/>
              <a:t>Same for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items</a:t>
            </a:r>
            <a:r>
              <a:rPr lang="nb-NO" dirty="0"/>
              <a:t> </a:t>
            </a:r>
            <a:r>
              <a:rPr lang="nb-NO" dirty="0" err="1"/>
              <a:t>such</a:t>
            </a:r>
            <a:r>
              <a:rPr lang="nb-NO" dirty="0"/>
              <a:t> as </a:t>
            </a:r>
            <a:r>
              <a:rPr lang="nb-NO" dirty="0" err="1"/>
              <a:t>vehicle</a:t>
            </a:r>
            <a:r>
              <a:rPr lang="nb-NO" dirty="0"/>
              <a:t> </a:t>
            </a:r>
            <a:r>
              <a:rPr lang="nb-NO" dirty="0" err="1"/>
              <a:t>registration</a:t>
            </a:r>
            <a:r>
              <a:rPr lang="nb-NO" dirty="0"/>
              <a:t> plates</a:t>
            </a:r>
          </a:p>
          <a:p>
            <a:r>
              <a:rPr lang="nb-NO" dirty="0" err="1"/>
              <a:t>But</a:t>
            </a:r>
            <a:r>
              <a:rPr lang="nb-NO" dirty="0"/>
              <a:t> more </a:t>
            </a:r>
            <a:r>
              <a:rPr lang="nb-NO" dirty="0" err="1"/>
              <a:t>indirect</a:t>
            </a:r>
            <a:r>
              <a:rPr lang="nb-NO" dirty="0"/>
              <a:t> «</a:t>
            </a:r>
            <a:r>
              <a:rPr lang="nb-NO" dirty="0" err="1"/>
              <a:t>cues</a:t>
            </a:r>
            <a:r>
              <a:rPr lang="nb-NO" dirty="0"/>
              <a:t>» (</a:t>
            </a:r>
            <a:r>
              <a:rPr lang="nb-NO" dirty="0" err="1"/>
              <a:t>clothing</a:t>
            </a:r>
            <a:r>
              <a:rPr lang="nb-NO" dirty="0"/>
              <a:t> etc.) </a:t>
            </a:r>
            <a:r>
              <a:rPr lang="nb-NO" dirty="0" err="1"/>
              <a:t>harder</a:t>
            </a:r>
            <a:r>
              <a:rPr lang="nb-NO" dirty="0"/>
              <a:t> to handle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BAA68-D23F-4E39-9373-F7AA50BEA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36</a:t>
            </a:fld>
            <a:endParaRPr lang="en-GB" noProof="0"/>
          </a:p>
        </p:txBody>
      </p:sp>
      <p:pic>
        <p:nvPicPr>
          <p:cNvPr id="11266" name="Picture 2" descr="When a face is digitally blurred, what exactly are they doing to the  pixels? - Quora">
            <a:extLst>
              <a:ext uri="{FF2B5EF4-FFF2-40B4-BE49-F238E27FC236}">
                <a16:creationId xmlns:a16="http://schemas.microsoft.com/office/drawing/2014/main" id="{FF30A4EA-720A-4846-8B7E-4A1220E6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743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00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B350-09E3-4AD5-BDFB-6BC55ED2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De-identification of images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2691-8DA3-4DD6-ACE9-E7533551E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[here, do some live coding with </a:t>
            </a:r>
            <a:r>
              <a:rPr lang="en-US" dirty="0" err="1">
                <a:solidFill>
                  <a:srgbClr val="00B050"/>
                </a:solidFill>
              </a:rPr>
              <a:t>face_recognition</a:t>
            </a:r>
            <a:r>
              <a:rPr lang="en-US" dirty="0">
                <a:solidFill>
                  <a:srgbClr val="00B050"/>
                </a:solidFill>
              </a:rPr>
              <a:t>]</a:t>
            </a: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A0383-936F-41F9-9AF1-65AEB55CDF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1953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86E6-048D-4B89-A15B-7D7F727D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De-identification of recordings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7D4E-D379-492E-9EA2-26708386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5112568" cy="4114800"/>
          </a:xfrm>
        </p:spPr>
        <p:txBody>
          <a:bodyPr/>
          <a:lstStyle/>
          <a:p>
            <a:r>
              <a:rPr lang="en-US" dirty="0"/>
              <a:t>Speech is by definition personal data: one can recognize a person by their voice</a:t>
            </a:r>
          </a:p>
          <a:p>
            <a:r>
              <a:rPr lang="en-US" dirty="0"/>
              <a:t>It is possible to distort the voice of an individual to make it harder to identify</a:t>
            </a:r>
          </a:p>
          <a:p>
            <a:r>
              <a:rPr lang="en-US" dirty="0"/>
              <a:t>But it does </a:t>
            </a:r>
            <a:r>
              <a:rPr lang="en-US" b="1" dirty="0"/>
              <a:t>not</a:t>
            </a:r>
            <a:r>
              <a:rPr lang="en-US" dirty="0"/>
              <a:t> make the recording anonymous:</a:t>
            </a:r>
          </a:p>
          <a:p>
            <a:pPr lvl="1"/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speaking</a:t>
            </a:r>
            <a:r>
              <a:rPr lang="nb-NO" dirty="0"/>
              <a:t> </a:t>
            </a:r>
            <a:r>
              <a:rPr lang="nb-NO" dirty="0" err="1"/>
              <a:t>patterns</a:t>
            </a:r>
            <a:r>
              <a:rPr lang="nb-NO" dirty="0"/>
              <a:t>,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choices</a:t>
            </a:r>
            <a:r>
              <a:rPr lang="nb-NO" dirty="0"/>
              <a:t>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Content in </a:t>
            </a:r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said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C7B4E-06B0-4519-8A4A-74F62223FB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38</a:t>
            </a:fld>
            <a:endParaRPr lang="en-GB" noProof="0"/>
          </a:p>
        </p:txBody>
      </p:sp>
      <p:pic>
        <p:nvPicPr>
          <p:cNvPr id="12290" name="Picture 2" descr="speach | Free SVG">
            <a:extLst>
              <a:ext uri="{FF2B5EF4-FFF2-40B4-BE49-F238E27FC236}">
                <a16:creationId xmlns:a16="http://schemas.microsoft.com/office/drawing/2014/main" id="{88FFBF0F-A190-429D-B52E-A4CBA1C0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24" y="1524000"/>
            <a:ext cx="3361556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19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D3E6-9CFA-469F-A5C8-5A42BAA2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comments?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301E-4696-45B5-B1BC-91390F6BA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34A455D-70B0-426B-B2E4-19AACD18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09442"/>
            <a:ext cx="508518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6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E035-062B-4689-95EC-F291C24F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Unstructured data is everywhere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C7C96-F734-4C70-BB1D-AF86B556E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6" name="Picture 5" descr="document-clipart-blank-document-15.png">
            <a:extLst>
              <a:ext uri="{FF2B5EF4-FFF2-40B4-BE49-F238E27FC236}">
                <a16:creationId xmlns:a16="http://schemas.microsoft.com/office/drawing/2014/main" id="{560A2C69-FF01-40C7-A69B-32B10D2F0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87" y="2951257"/>
            <a:ext cx="1599023" cy="1745432"/>
          </a:xfrm>
          <a:prstGeom prst="rect">
            <a:avLst/>
          </a:prstGeom>
        </p:spPr>
      </p:pic>
      <p:pic>
        <p:nvPicPr>
          <p:cNvPr id="7" name="Picture 6" descr="paperwork-clipart-15.jpg">
            <a:extLst>
              <a:ext uri="{FF2B5EF4-FFF2-40B4-BE49-F238E27FC236}">
                <a16:creationId xmlns:a16="http://schemas.microsoft.com/office/drawing/2014/main" id="{04EEB18D-4265-41CD-9F3B-1D799EF87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65" y="2834306"/>
            <a:ext cx="1898243" cy="2565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8D4289-2532-4CFC-9F9F-6DED1658EE11}"/>
              </a:ext>
            </a:extLst>
          </p:cNvPr>
          <p:cNvSpPr/>
          <p:nvPr/>
        </p:nvSpPr>
        <p:spPr>
          <a:xfrm>
            <a:off x="1691680" y="5853237"/>
            <a:ext cx="651919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ym typeface="Wingdings"/>
              </a:rPr>
              <a:t>Industry estimates</a:t>
            </a:r>
            <a:r>
              <a:rPr lang="en-US" sz="2400" dirty="0">
                <a:sym typeface="Wingdings"/>
              </a:rPr>
              <a:t>: up to 80% of the world's data in unstructured format (Gartner)</a:t>
            </a:r>
            <a:endParaRPr lang="en-US" sz="2400" dirty="0"/>
          </a:p>
        </p:txBody>
      </p:sp>
      <p:pic>
        <p:nvPicPr>
          <p:cNvPr id="1028" name="Picture 4" descr="Manuscripts Collection | National Library of New Zealand">
            <a:extLst>
              <a:ext uri="{FF2B5EF4-FFF2-40B4-BE49-F238E27FC236}">
                <a16:creationId xmlns:a16="http://schemas.microsoft.com/office/drawing/2014/main" id="{64AB9913-4CFF-4145-9205-90A22559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3149"/>
            <a:ext cx="4194686" cy="10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udio Vocal Instrument Condenser Microphone Kidney Recording Audio  Microphone | eBay">
            <a:extLst>
              <a:ext uri="{FF2B5EF4-FFF2-40B4-BE49-F238E27FC236}">
                <a16:creationId xmlns:a16="http://schemas.microsoft.com/office/drawing/2014/main" id="{8B3C2E94-71F1-493F-8231-1ACEDC15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35" y="3501256"/>
            <a:ext cx="1898243" cy="18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deo Camera Film - Free photo on Pixabay">
            <a:extLst>
              <a:ext uri="{FF2B5EF4-FFF2-40B4-BE49-F238E27FC236}">
                <a16:creationId xmlns:a16="http://schemas.microsoft.com/office/drawing/2014/main" id="{1E8E2741-3E57-48B2-B17E-8FEC499B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4013"/>
            <a:ext cx="2327243" cy="17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le of photographs">
            <a:extLst>
              <a:ext uri="{FF2B5EF4-FFF2-40B4-BE49-F238E27FC236}">
                <a16:creationId xmlns:a16="http://schemas.microsoft.com/office/drawing/2014/main" id="{0C060F47-86B2-41E8-A068-A1C276EB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27" y="1541137"/>
            <a:ext cx="2515147" cy="167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A497-0BA7-43F6-B074-E3D93B19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Unstructured data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F8D8-CC4A-49EB-B45E-87C96C7A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247384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= Umbrella term for various types of data that do not    follow a predefined </a:t>
            </a:r>
            <a:r>
              <a:rPr lang="en-US" i="1" dirty="0"/>
              <a:t>data model</a:t>
            </a:r>
          </a:p>
          <a:p>
            <a:r>
              <a:rPr lang="en-US" b="1" dirty="0"/>
              <a:t>Examples</a:t>
            </a:r>
            <a:r>
              <a:rPr lang="en-US" dirty="0"/>
              <a:t>: text documents, pictures, web pages, audio/video recordings, emails,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B1490-CF2F-4B0E-9D9B-6A9FEDDC4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9" name="Picture 8" descr="tables-512.png">
            <a:extLst>
              <a:ext uri="{FF2B5EF4-FFF2-40B4-BE49-F238E27FC236}">
                <a16:creationId xmlns:a16="http://schemas.microsoft.com/office/drawing/2014/main" id="{F2FB860A-706A-4D62-ACC0-1CB8FB288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12" y="3088910"/>
            <a:ext cx="1821880" cy="18218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FEE697-E6BA-4DA7-896C-07106A92F20D}"/>
              </a:ext>
            </a:extLst>
          </p:cNvPr>
          <p:cNvSpPr txBox="1">
            <a:spLocks/>
          </p:cNvSpPr>
          <p:nvPr/>
        </p:nvSpPr>
        <p:spPr bwMode="auto">
          <a:xfrm>
            <a:off x="251520" y="3418656"/>
            <a:ext cx="8247384" cy="165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en-US" kern="0" dirty="0">
                <a:sym typeface="Wingdings" panose="05000000000000000000" pitchFamily="2" charset="2"/>
              </a:rPr>
              <a:t> </a:t>
            </a:r>
            <a:r>
              <a:rPr lang="en-US" kern="0" dirty="0"/>
              <a:t>Often contrasted with </a:t>
            </a:r>
            <a:r>
              <a:rPr lang="en-US" b="1" kern="0" dirty="0"/>
              <a:t>tabular data,                                      </a:t>
            </a:r>
            <a:r>
              <a:rPr lang="en-US" kern="0" dirty="0"/>
              <a:t>defined with </a:t>
            </a:r>
            <a:r>
              <a:rPr lang="en-US" i="1" kern="0" dirty="0"/>
              <a:t>a fixed set of attributes</a:t>
            </a:r>
            <a:r>
              <a:rPr lang="en-US" kern="0" dirty="0"/>
              <a:t>, where                                  each attribute is associated with a </a:t>
            </a:r>
            <a:r>
              <a:rPr lang="en-US" i="1" kern="0" dirty="0"/>
              <a:t>predefined                                       range of possible values</a:t>
            </a:r>
          </a:p>
          <a:p>
            <a:pPr marL="0" indent="0">
              <a:buFont typeface="Times New Roman" pitchFamily="18" charset="0"/>
              <a:buNone/>
            </a:pPr>
            <a:endParaRPr lang="en-US" sz="500" i="1" kern="0" dirty="0"/>
          </a:p>
          <a:p>
            <a:pPr marL="0" indent="0">
              <a:buFont typeface="Times New Roman" pitchFamily="18" charset="0"/>
              <a:buNone/>
            </a:pPr>
            <a:endParaRPr lang="nb-NO" kern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AC536-4C7D-4450-991E-C9969101505A}"/>
              </a:ext>
            </a:extLst>
          </p:cNvPr>
          <p:cNvSpPr txBox="1"/>
          <p:nvPr/>
        </p:nvSpPr>
        <p:spPr bwMode="white">
          <a:xfrm>
            <a:off x="706985" y="5165811"/>
            <a:ext cx="7776864" cy="830997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buFont typeface="Times New Roman" pitchFamily="18" charset="0"/>
              <a:buNone/>
            </a:pPr>
            <a:r>
              <a:rPr lang="en-US" sz="2400" i="1" kern="0" dirty="0"/>
              <a:t>Note: Many datasets actually “semi-structured” (combining e.g. numeric attributes with free-form fields)</a:t>
            </a:r>
          </a:p>
        </p:txBody>
      </p:sp>
    </p:spTree>
    <p:extLst>
      <p:ext uri="{BB962C8B-B14F-4D97-AF65-F5344CB8AC3E}">
        <p14:creationId xmlns:p14="http://schemas.microsoft.com/office/powerpoint/2010/main" val="7454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D8CA-66E6-4DDB-9E8A-470E2A1F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Unstructured data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94C61-A56A-4D55-B7E5-2E41B865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3180184"/>
            <a:ext cx="1944216" cy="82488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vs</a:t>
            </a:r>
            <a:endParaRPr lang="nb-NO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EAD4-6F6D-4485-AB86-F2F192E5B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A71CD-313E-47E2-86C8-CCDDE188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9" y="1632964"/>
            <a:ext cx="9002517" cy="1671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37F46-858E-43CE-98E9-AB4563C37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7" y="4221088"/>
            <a:ext cx="8651142" cy="14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A96A-95E4-4486-B2AA-928D2C50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45AB-3A48-47D5-9362-C3C6531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6218723" cy="4114800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What is unstructured data?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Can unstructured data be anonymized?</a:t>
            </a: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De-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identification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methods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for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text</a:t>
            </a:r>
            <a:endParaRPr lang="nb-NO" sz="2800" dirty="0">
              <a:solidFill>
                <a:schemeClr val="bg2">
                  <a:lumMod val="85000"/>
                </a:schemeClr>
              </a:solidFill>
            </a:endParaRPr>
          </a:p>
          <a:p>
            <a:pPr lvl="1"/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Machine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learning</a:t>
            </a:r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models</a:t>
            </a:r>
            <a:endParaRPr lang="nb-NO" sz="2400" dirty="0">
              <a:solidFill>
                <a:schemeClr val="bg2">
                  <a:lumMod val="85000"/>
                </a:schemeClr>
              </a:solidFill>
            </a:endParaRPr>
          </a:p>
          <a:p>
            <a:pPr lvl="1"/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Concrete</a:t>
            </a:r>
            <a:r>
              <a:rPr lang="nb-NO" sz="24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bg2">
                    <a:lumMod val="85000"/>
                  </a:schemeClr>
                </a:solidFill>
              </a:rPr>
              <a:t>example</a:t>
            </a:r>
            <a:endParaRPr lang="nb-NO" sz="2400" dirty="0">
              <a:solidFill>
                <a:schemeClr val="bg2">
                  <a:lumMod val="85000"/>
                </a:schemeClr>
              </a:solidFill>
            </a:endParaRPr>
          </a:p>
          <a:p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De-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identification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methods</a:t>
            </a:r>
            <a:r>
              <a:rPr lang="nb-NO" sz="2800" dirty="0">
                <a:solidFill>
                  <a:schemeClr val="bg2">
                    <a:lumMod val="85000"/>
                  </a:schemeClr>
                </a:solidFill>
              </a:rPr>
              <a:t> for images and </a:t>
            </a:r>
            <a:r>
              <a:rPr lang="nb-NO" sz="2800" dirty="0" err="1">
                <a:solidFill>
                  <a:schemeClr val="bg2">
                    <a:lumMod val="85000"/>
                  </a:schemeClr>
                </a:solidFill>
              </a:rPr>
              <a:t>speech</a:t>
            </a:r>
            <a:endParaRPr lang="nb-NO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96F20-7B07-4CB4-ADFC-2111EDFF9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5" name="Picture 4" descr="paperwork-clipart-15.jpg">
            <a:extLst>
              <a:ext uri="{FF2B5EF4-FFF2-40B4-BE49-F238E27FC236}">
                <a16:creationId xmlns:a16="http://schemas.microsoft.com/office/drawing/2014/main" id="{2383B16D-5013-4F97-ACAD-A4149D758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83735"/>
            <a:ext cx="1898243" cy="25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ACD1-92C3-4760-BEFD-D1C80942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77" y="4149080"/>
            <a:ext cx="8558203" cy="18002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Our answer</a:t>
            </a:r>
            <a:r>
              <a:rPr lang="en-US" dirty="0"/>
              <a:t>: it depends on how one interprets GPDR!</a:t>
            </a:r>
          </a:p>
          <a:p>
            <a:r>
              <a:rPr lang="en-US" i="1" dirty="0"/>
              <a:t>Strict interpretation</a:t>
            </a:r>
            <a:r>
              <a:rPr lang="en-US" dirty="0"/>
              <a:t>: no, unless the original data is deleted</a:t>
            </a:r>
          </a:p>
          <a:p>
            <a:r>
              <a:rPr lang="en-US" i="1" dirty="0"/>
              <a:t>Risk-based interpretation</a:t>
            </a:r>
            <a:r>
              <a:rPr lang="en-US" dirty="0"/>
              <a:t>: difficult, but possible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8709B-33BD-4AEF-845A-4C4914E8B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16E46-C74D-4C7B-80A8-A82EB37E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50" y="476672"/>
            <a:ext cx="808769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932F-A318-4900-BC1F-9EDD8B99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Anonymisation</a:t>
            </a:r>
            <a:r>
              <a:rPr lang="en-US" dirty="0"/>
              <a:t> of unstructured data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156F-A7FF-41D3-9213-8921F076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15024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Main problem</a:t>
            </a:r>
            <a:r>
              <a:rPr lang="en-US" dirty="0"/>
              <a:t>: requirement of unlikability with original dataset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If one has access to the original data, it is quite easy to do a </a:t>
            </a:r>
            <a:r>
              <a:rPr lang="en-US" i="1" dirty="0"/>
              <a:t>phrase search </a:t>
            </a:r>
            <a:r>
              <a:rPr lang="en-US" dirty="0"/>
              <a:t>to find back the original document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F31D1-3854-43FC-A042-E8B73948D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F6AE6-0C97-453D-98A0-E63B761F6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2" y="3140968"/>
            <a:ext cx="1279029" cy="1279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F5025-D090-4C55-914B-AC8A55A8F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3612671"/>
            <a:ext cx="1279029" cy="1279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B192B-72C8-466F-817D-094FE398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40329"/>
            <a:ext cx="1279029" cy="1279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E9977-4F34-4718-873B-044AA9009218}"/>
              </a:ext>
            </a:extLst>
          </p:cNvPr>
          <p:cNvSpPr txBox="1"/>
          <p:nvPr/>
        </p:nvSpPr>
        <p:spPr bwMode="white">
          <a:xfrm>
            <a:off x="395536" y="5013176"/>
            <a:ext cx="2791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aseline="0" dirty="0"/>
              <a:t>Original collection of documents</a:t>
            </a:r>
            <a:endParaRPr lang="nb-NO" sz="2400" baseline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B61982-4879-41C4-9473-997C2237C58B}"/>
              </a:ext>
            </a:extLst>
          </p:cNvPr>
          <p:cNvGrpSpPr/>
          <p:nvPr/>
        </p:nvGrpSpPr>
        <p:grpSpPr>
          <a:xfrm>
            <a:off x="2466653" y="3164775"/>
            <a:ext cx="7077598" cy="3149601"/>
            <a:chOff x="2466653" y="3164775"/>
            <a:chExt cx="7077598" cy="31496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139B60-EFCA-48D8-8B89-1364942AA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0" t="12988"/>
            <a:stretch/>
          </p:blipFill>
          <p:spPr>
            <a:xfrm>
              <a:off x="6559423" y="3998947"/>
              <a:ext cx="1035462" cy="11628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474FF6-C422-402E-B633-2A15A5345800}"/>
                </a:ext>
              </a:extLst>
            </p:cNvPr>
            <p:cNvSpPr txBox="1"/>
            <p:nvPr/>
          </p:nvSpPr>
          <p:spPr bwMode="white">
            <a:xfrm>
              <a:off x="6447907" y="5114047"/>
              <a:ext cx="309634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aseline="0" dirty="0"/>
                <a:t>“Anonymized” version of the document</a:t>
              </a:r>
              <a:endParaRPr lang="nb-NO" sz="2400" baseline="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B90609-D6B7-477E-B24E-2801C4B065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3" y="4398302"/>
              <a:ext cx="3859214" cy="18206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10B24E-F1E9-4BD0-BD44-6827B49DA232}"/>
                </a:ext>
              </a:extLst>
            </p:cNvPr>
            <p:cNvSpPr txBox="1"/>
            <p:nvPr/>
          </p:nvSpPr>
          <p:spPr bwMode="white">
            <a:xfrm>
              <a:off x="3186648" y="3164775"/>
              <a:ext cx="3096343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aseline="0" dirty="0"/>
                <a:t>Edit operations     (e.g. masking personal identifiers)</a:t>
              </a:r>
              <a:endParaRPr lang="nb-NO" sz="2400" baseline="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15F936-F4C1-4CDB-9B93-4AAEFEF13D24}"/>
              </a:ext>
            </a:extLst>
          </p:cNvPr>
          <p:cNvGrpSpPr/>
          <p:nvPr/>
        </p:nvGrpSpPr>
        <p:grpSpPr>
          <a:xfrm>
            <a:off x="1475656" y="3740329"/>
            <a:ext cx="8565784" cy="2531522"/>
            <a:chOff x="1475656" y="3740329"/>
            <a:chExt cx="8565784" cy="2531522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98340B5-23A4-4FBB-A11D-A09302A0A9BB}"/>
                </a:ext>
              </a:extLst>
            </p:cNvPr>
            <p:cNvSpPr/>
            <p:nvPr/>
          </p:nvSpPr>
          <p:spPr bwMode="auto">
            <a:xfrm rot="10800000">
              <a:off x="2446369" y="4101466"/>
              <a:ext cx="7595071" cy="753165"/>
            </a:xfrm>
            <a:prstGeom prst="arc">
              <a:avLst>
                <a:gd name="adj1" fmla="val 16200000"/>
                <a:gd name="adj2" fmla="val 21451843"/>
              </a:avLst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365C07-4B6A-4947-AFF0-93B655629CA4}"/>
                </a:ext>
              </a:extLst>
            </p:cNvPr>
            <p:cNvSpPr txBox="1"/>
            <p:nvPr/>
          </p:nvSpPr>
          <p:spPr bwMode="white">
            <a:xfrm>
              <a:off x="3280240" y="5071522"/>
              <a:ext cx="341860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aseline="0" dirty="0">
                  <a:solidFill>
                    <a:srgbClr val="C00000"/>
                  </a:solidFill>
                </a:rPr>
                <a:t>Search for document containing same words/phrases</a:t>
              </a:r>
              <a:endParaRPr lang="nb-NO" sz="2400" baseline="0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0CDFF5D-A880-489E-96C7-D0F7C1AD6DDF}"/>
                </a:ext>
              </a:extLst>
            </p:cNvPr>
            <p:cNvSpPr/>
            <p:nvPr/>
          </p:nvSpPr>
          <p:spPr bwMode="auto">
            <a:xfrm>
              <a:off x="1475656" y="3740329"/>
              <a:ext cx="1342479" cy="1162846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F69E5F-6FCF-4A62-A3CD-537F0506618F}"/>
              </a:ext>
            </a:extLst>
          </p:cNvPr>
          <p:cNvGrpSpPr/>
          <p:nvPr/>
        </p:nvGrpSpPr>
        <p:grpSpPr>
          <a:xfrm>
            <a:off x="6756871" y="4509120"/>
            <a:ext cx="479425" cy="482560"/>
            <a:chOff x="6756871" y="4509120"/>
            <a:chExt cx="479425" cy="4825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F037F9-4360-4A81-B9C2-AD9CD7081FF3}"/>
                </a:ext>
              </a:extLst>
            </p:cNvPr>
            <p:cNvSpPr/>
            <p:nvPr/>
          </p:nvSpPr>
          <p:spPr bwMode="auto">
            <a:xfrm>
              <a:off x="6948264" y="4509120"/>
              <a:ext cx="288032" cy="14401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2EDCCC-5E03-4A83-A066-3EF451B7ABA2}"/>
                </a:ext>
              </a:extLst>
            </p:cNvPr>
            <p:cNvSpPr/>
            <p:nvPr/>
          </p:nvSpPr>
          <p:spPr bwMode="auto">
            <a:xfrm>
              <a:off x="6756871" y="4847664"/>
              <a:ext cx="288032" cy="14401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5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l-2010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089191B98DF149B461591CDCF962A5" ma:contentTypeVersion="10" ma:contentTypeDescription="Create a new document." ma:contentTypeScope="" ma:versionID="8c4b7eec35c61c8cb2b8b7c75f143d96">
  <xsd:schema xmlns:xsd="http://www.w3.org/2001/XMLSchema" xmlns:xs="http://www.w3.org/2001/XMLSchema" xmlns:p="http://schemas.microsoft.com/office/2006/metadata/properties" xmlns:ns2="ea6ad0e3-a5d4-4e3f-b3b3-4e9c6473e9b4" xmlns:ns3="cd7e8982-bc8b-451a-920c-d8febb8f7f71" targetNamespace="http://schemas.microsoft.com/office/2006/metadata/properties" ma:root="true" ma:fieldsID="4c4be37ab24646a24e3c96c89861a115" ns2:_="" ns3:_="">
    <xsd:import namespace="ea6ad0e3-a5d4-4e3f-b3b3-4e9c6473e9b4"/>
    <xsd:import namespace="cd7e8982-bc8b-451a-920c-d8febb8f7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ad0e3-a5d4-4e3f-b3b3-4e9c6473e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e8982-bc8b-451a-920c-d8febb8f7f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EF373A-95FE-4B1C-B5C7-809809680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3D2E7C-95EF-4D17-B6B9-37C1D94E4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6ad0e3-a5d4-4e3f-b3b3-4e9c6473e9b4"/>
    <ds:schemaRef ds:uri="cd7e8982-bc8b-451a-920c-d8febb8f7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44597-C3B6-4A60-A53E-1CB76DA25C18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d7e8982-bc8b-451a-920c-d8febb8f7f71"/>
    <ds:schemaRef ds:uri="ea6ad0e3-a5d4-4e3f-b3b3-4e9c6473e9b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0</TotalTime>
  <Words>1491</Words>
  <Application>Microsoft Office PowerPoint</Application>
  <PresentationFormat>On-screen Show (4:3)</PresentationFormat>
  <Paragraphs>255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Merriweather</vt:lpstr>
      <vt:lpstr>Palatino</vt:lpstr>
      <vt:lpstr>Times New Roman</vt:lpstr>
      <vt:lpstr>Wingdings</vt:lpstr>
      <vt:lpstr>mal-2010</vt:lpstr>
      <vt:lpstr>Can we anonymise unstructured data?</vt:lpstr>
      <vt:lpstr>Outline</vt:lpstr>
      <vt:lpstr>Outline</vt:lpstr>
      <vt:lpstr>Unstructured data is everywhere</vt:lpstr>
      <vt:lpstr>Unstructured data</vt:lpstr>
      <vt:lpstr>Unstructured data</vt:lpstr>
      <vt:lpstr>Outline</vt:lpstr>
      <vt:lpstr>PowerPoint Presentation</vt:lpstr>
      <vt:lpstr>Anonymisation of unstructured data</vt:lpstr>
      <vt:lpstr>A simple experiment:</vt:lpstr>
      <vt:lpstr>After masking (quasi-)identifiers</vt:lpstr>
      <vt:lpstr>Is it anonymous?</vt:lpstr>
      <vt:lpstr>Full anonymisation</vt:lpstr>
      <vt:lpstr>Text anonymisation</vt:lpstr>
      <vt:lpstr>Image anonymisation</vt:lpstr>
      <vt:lpstr>Image anonymisation</vt:lpstr>
      <vt:lpstr>Image anonymisation</vt:lpstr>
      <vt:lpstr>Outline</vt:lpstr>
      <vt:lpstr>De-identification methods</vt:lpstr>
      <vt:lpstr>De-identification methods</vt:lpstr>
      <vt:lpstr>Sequence labelling</vt:lpstr>
      <vt:lpstr>Sequence labelling</vt:lpstr>
      <vt:lpstr>Neural language models</vt:lpstr>
      <vt:lpstr>Neural language models</vt:lpstr>
      <vt:lpstr>Fine-tuning</vt:lpstr>
      <vt:lpstr>Fine-tuning</vt:lpstr>
      <vt:lpstr>Pros &amp; cons of sequence labelling approaches (for data privacy)</vt:lpstr>
      <vt:lpstr>PPDP methods</vt:lpstr>
      <vt:lpstr>C-sanitize</vt:lpstr>
      <vt:lpstr>PPDP methods</vt:lpstr>
      <vt:lpstr>CLEANUP project</vt:lpstr>
      <vt:lpstr>PowerPoint Presentation</vt:lpstr>
      <vt:lpstr>The TAB corpus</vt:lpstr>
      <vt:lpstr>Outline</vt:lpstr>
      <vt:lpstr>De-identification of images</vt:lpstr>
      <vt:lpstr>De-identification of images</vt:lpstr>
      <vt:lpstr>De-identification of images</vt:lpstr>
      <vt:lpstr>De-identification of recordings</vt:lpstr>
      <vt:lpstr>Questions, comments?</vt:lpstr>
    </vt:vector>
  </TitlesOfParts>
  <Company>Norsk Regnesentral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BalPrice Update</dc:title>
  <dc:creator>Annabelle Redelmeier</dc:creator>
  <cp:lastModifiedBy>Pierre Lison</cp:lastModifiedBy>
  <cp:revision>648</cp:revision>
  <cp:lastPrinted>2019-02-12T08:32:36Z</cp:lastPrinted>
  <dcterms:created xsi:type="dcterms:W3CDTF">2019-02-04T08:36:45Z</dcterms:created>
  <dcterms:modified xsi:type="dcterms:W3CDTF">2022-04-27T23:53:45Z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0x010100B7089191B98DF149B461591CDCF962A5</vt:lpwstr>
  </property>
</Properties>
</file>