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5"/>
  </p:notesMasterIdLst>
  <p:handoutMasterIdLst>
    <p:handoutMasterId r:id="rId16"/>
  </p:handoutMasterIdLst>
  <p:sldIdLst>
    <p:sldId id="256" r:id="rId5"/>
    <p:sldId id="286" r:id="rId6"/>
    <p:sldId id="282" r:id="rId7"/>
    <p:sldId id="297" r:id="rId8"/>
    <p:sldId id="298" r:id="rId9"/>
    <p:sldId id="299" r:id="rId10"/>
    <p:sldId id="301" r:id="rId11"/>
    <p:sldId id="296" r:id="rId12"/>
    <p:sldId id="300" r:id="rId13"/>
    <p:sldId id="302" r:id="rId14"/>
  </p:sldIdLst>
  <p:sldSz cx="9144000" cy="5143500" type="screen16x9"/>
  <p:notesSz cx="6883400" cy="9906000"/>
  <p:defaultTextStyle>
    <a:defPPr>
      <a:defRPr lang="nb-NO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9"/>
    <a:srgbClr val="FFFFFF"/>
    <a:srgbClr val="082E9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E863B1C-448C-4131-9D22-8105AB22A87E}" v="432" dt="2022-11-06T23:53:34.83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6" autoAdjust="0"/>
    <p:restoredTop sz="94673" autoAdjust="0"/>
  </p:normalViewPr>
  <p:slideViewPr>
    <p:cSldViewPr>
      <p:cViewPr varScale="1">
        <p:scale>
          <a:sx n="122" d="100"/>
          <a:sy n="122" d="100"/>
        </p:scale>
        <p:origin x="96" y="9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ierre Lison" userId="a8a9df96-d69d-4b67-b9bd-4018f7d77187" providerId="ADAL" clId="{6E863B1C-448C-4131-9D22-8105AB22A87E}"/>
    <pc:docChg chg="undo custSel addSld delSld modSld sldOrd">
      <pc:chgData name="Pierre Lison" userId="a8a9df96-d69d-4b67-b9bd-4018f7d77187" providerId="ADAL" clId="{6E863B1C-448C-4131-9D22-8105AB22A87E}" dt="2022-11-06T23:53:54.961" v="2238" actId="114"/>
      <pc:docMkLst>
        <pc:docMk/>
      </pc:docMkLst>
      <pc:sldChg chg="modSp">
        <pc:chgData name="Pierre Lison" userId="a8a9df96-d69d-4b67-b9bd-4018f7d77187" providerId="ADAL" clId="{6E863B1C-448C-4131-9D22-8105AB22A87E}" dt="2022-11-06T23:51:57.684" v="2206" actId="1036"/>
        <pc:sldMkLst>
          <pc:docMk/>
          <pc:sldMk cId="978723059" sldId="256"/>
        </pc:sldMkLst>
        <pc:spChg chg="mod">
          <ac:chgData name="Pierre Lison" userId="a8a9df96-d69d-4b67-b9bd-4018f7d77187" providerId="ADAL" clId="{6E863B1C-448C-4131-9D22-8105AB22A87E}" dt="2022-11-06T23:51:57.684" v="2206" actId="1036"/>
          <ac:spMkLst>
            <pc:docMk/>
            <pc:sldMk cId="978723059" sldId="256"/>
            <ac:spMk id="4" creationId="{00000000-0000-0000-0000-000000000000}"/>
          </ac:spMkLst>
        </pc:spChg>
      </pc:sldChg>
      <pc:sldChg chg="add del">
        <pc:chgData name="Pierre Lison" userId="a8a9df96-d69d-4b67-b9bd-4018f7d77187" providerId="ADAL" clId="{6E863B1C-448C-4131-9D22-8105AB22A87E}" dt="2022-11-06T23:28:47.328" v="942" actId="47"/>
        <pc:sldMkLst>
          <pc:docMk/>
          <pc:sldMk cId="2531504928" sldId="279"/>
        </pc:sldMkLst>
      </pc:sldChg>
      <pc:sldChg chg="del">
        <pc:chgData name="Pierre Lison" userId="a8a9df96-d69d-4b67-b9bd-4018f7d77187" providerId="ADAL" clId="{6E863B1C-448C-4131-9D22-8105AB22A87E}" dt="2022-11-06T22:55:03.601" v="2" actId="47"/>
        <pc:sldMkLst>
          <pc:docMk/>
          <pc:sldMk cId="2908743471" sldId="283"/>
        </pc:sldMkLst>
      </pc:sldChg>
      <pc:sldChg chg="addSp delSp modSp mod modAnim modShow">
        <pc:chgData name="Pierre Lison" userId="a8a9df96-d69d-4b67-b9bd-4018f7d77187" providerId="ADAL" clId="{6E863B1C-448C-4131-9D22-8105AB22A87E}" dt="2022-11-06T23:04:00.067" v="332" actId="1035"/>
        <pc:sldMkLst>
          <pc:docMk/>
          <pc:sldMk cId="1961574877" sldId="286"/>
        </pc:sldMkLst>
        <pc:spChg chg="del mod">
          <ac:chgData name="Pierre Lison" userId="a8a9df96-d69d-4b67-b9bd-4018f7d77187" providerId="ADAL" clId="{6E863B1C-448C-4131-9D22-8105AB22A87E}" dt="2022-11-06T23:00:03.853" v="20" actId="478"/>
          <ac:spMkLst>
            <pc:docMk/>
            <pc:sldMk cId="1961574877" sldId="286"/>
            <ac:spMk id="2" creationId="{FA4047ED-0629-4051-A27C-A9F911457E83}"/>
          </ac:spMkLst>
        </pc:spChg>
        <pc:spChg chg="add mod">
          <ac:chgData name="Pierre Lison" userId="a8a9df96-d69d-4b67-b9bd-4018f7d77187" providerId="ADAL" clId="{6E863B1C-448C-4131-9D22-8105AB22A87E}" dt="2022-11-06T23:04:00.067" v="332" actId="1035"/>
          <ac:spMkLst>
            <pc:docMk/>
            <pc:sldMk cId="1961574877" sldId="286"/>
            <ac:spMk id="3" creationId="{0D28F2EE-72E6-4692-93AD-0F2EBE45B469}"/>
          </ac:spMkLst>
        </pc:spChg>
        <pc:spChg chg="mod">
          <ac:chgData name="Pierre Lison" userId="a8a9df96-d69d-4b67-b9bd-4018f7d77187" providerId="ADAL" clId="{6E863B1C-448C-4131-9D22-8105AB22A87E}" dt="2022-11-06T23:03:27.476" v="320" actId="1076"/>
          <ac:spMkLst>
            <pc:docMk/>
            <pc:sldMk cId="1961574877" sldId="286"/>
            <ac:spMk id="6" creationId="{5F077A48-EB05-4032-9EE3-946EC78BB8FC}"/>
          </ac:spMkLst>
        </pc:spChg>
        <pc:spChg chg="del">
          <ac:chgData name="Pierre Lison" userId="a8a9df96-d69d-4b67-b9bd-4018f7d77187" providerId="ADAL" clId="{6E863B1C-448C-4131-9D22-8105AB22A87E}" dt="2022-11-06T23:00:31.876" v="31" actId="478"/>
          <ac:spMkLst>
            <pc:docMk/>
            <pc:sldMk cId="1961574877" sldId="286"/>
            <ac:spMk id="7" creationId="{C5A26B97-EA53-47A7-8757-258B60A4C2A5}"/>
          </ac:spMkLst>
        </pc:spChg>
        <pc:spChg chg="add mod">
          <ac:chgData name="Pierre Lison" userId="a8a9df96-d69d-4b67-b9bd-4018f7d77187" providerId="ADAL" clId="{6E863B1C-448C-4131-9D22-8105AB22A87E}" dt="2022-11-06T23:03:55.012" v="330" actId="1076"/>
          <ac:spMkLst>
            <pc:docMk/>
            <pc:sldMk cId="1961574877" sldId="286"/>
            <ac:spMk id="10" creationId="{1F5C6647-C067-483C-8041-EBD8CC03E065}"/>
          </ac:spMkLst>
        </pc:spChg>
        <pc:picChg chg="mod">
          <ac:chgData name="Pierre Lison" userId="a8a9df96-d69d-4b67-b9bd-4018f7d77187" providerId="ADAL" clId="{6E863B1C-448C-4131-9D22-8105AB22A87E}" dt="2022-11-06T23:03:30.196" v="322" actId="1076"/>
          <ac:picMkLst>
            <pc:docMk/>
            <pc:sldMk cId="1961574877" sldId="286"/>
            <ac:picMk id="4" creationId="{D2A31B7A-5E69-4F3C-940E-E51592675DCA}"/>
          </ac:picMkLst>
        </pc:picChg>
        <pc:picChg chg="mod">
          <ac:chgData name="Pierre Lison" userId="a8a9df96-d69d-4b67-b9bd-4018f7d77187" providerId="ADAL" clId="{6E863B1C-448C-4131-9D22-8105AB22A87E}" dt="2022-11-06T23:03:29.028" v="321" actId="1076"/>
          <ac:picMkLst>
            <pc:docMk/>
            <pc:sldMk cId="1961574877" sldId="286"/>
            <ac:picMk id="5" creationId="{A2A677D4-5DE9-46CF-A519-F50FB9846C5E}"/>
          </ac:picMkLst>
        </pc:picChg>
        <pc:picChg chg="mod">
          <ac:chgData name="Pierre Lison" userId="a8a9df96-d69d-4b67-b9bd-4018f7d77187" providerId="ADAL" clId="{6E863B1C-448C-4131-9D22-8105AB22A87E}" dt="2022-11-06T23:00:12.300" v="22" actId="1076"/>
          <ac:picMkLst>
            <pc:docMk/>
            <pc:sldMk cId="1961574877" sldId="286"/>
            <ac:picMk id="8" creationId="{EA814E07-33CD-4804-B091-510C0093338E}"/>
          </ac:picMkLst>
        </pc:picChg>
        <pc:picChg chg="mod">
          <ac:chgData name="Pierre Lison" userId="a8a9df96-d69d-4b67-b9bd-4018f7d77187" providerId="ADAL" clId="{6E863B1C-448C-4131-9D22-8105AB22A87E}" dt="2022-11-06T23:03:32.436" v="323" actId="1076"/>
          <ac:picMkLst>
            <pc:docMk/>
            <pc:sldMk cId="1961574877" sldId="286"/>
            <ac:picMk id="9" creationId="{1BAE70B3-036A-43BF-98DB-3B25D4DB981A}"/>
          </ac:picMkLst>
        </pc:picChg>
      </pc:sldChg>
      <pc:sldChg chg="del">
        <pc:chgData name="Pierre Lison" userId="a8a9df96-d69d-4b67-b9bd-4018f7d77187" providerId="ADAL" clId="{6E863B1C-448C-4131-9D22-8105AB22A87E}" dt="2022-11-06T22:55:04.178" v="4" actId="47"/>
        <pc:sldMkLst>
          <pc:docMk/>
          <pc:sldMk cId="2217912899" sldId="288"/>
        </pc:sldMkLst>
      </pc:sldChg>
      <pc:sldChg chg="del">
        <pc:chgData name="Pierre Lison" userId="a8a9df96-d69d-4b67-b9bd-4018f7d77187" providerId="ADAL" clId="{6E863B1C-448C-4131-9D22-8105AB22A87E}" dt="2022-11-06T22:55:04.530" v="5" actId="47"/>
        <pc:sldMkLst>
          <pc:docMk/>
          <pc:sldMk cId="3493900505" sldId="293"/>
        </pc:sldMkLst>
      </pc:sldChg>
      <pc:sldChg chg="modSp add mod ord modAnim">
        <pc:chgData name="Pierre Lison" userId="a8a9df96-d69d-4b67-b9bd-4018f7d77187" providerId="ADAL" clId="{6E863B1C-448C-4131-9D22-8105AB22A87E}" dt="2022-11-06T23:53:34.837" v="2236"/>
        <pc:sldMkLst>
          <pc:docMk/>
          <pc:sldMk cId="4151888445" sldId="296"/>
        </pc:sldMkLst>
        <pc:spChg chg="mod">
          <ac:chgData name="Pierre Lison" userId="a8a9df96-d69d-4b67-b9bd-4018f7d77187" providerId="ADAL" clId="{6E863B1C-448C-4131-9D22-8105AB22A87E}" dt="2022-11-06T23:06:36.971" v="622" actId="1076"/>
          <ac:spMkLst>
            <pc:docMk/>
            <pc:sldMk cId="4151888445" sldId="296"/>
            <ac:spMk id="2" creationId="{6ADF4021-225B-45C1-B51A-DAB82F395A80}"/>
          </ac:spMkLst>
        </pc:spChg>
        <pc:spChg chg="mod">
          <ac:chgData name="Pierre Lison" userId="a8a9df96-d69d-4b67-b9bd-4018f7d77187" providerId="ADAL" clId="{6E863B1C-448C-4131-9D22-8105AB22A87E}" dt="2022-11-06T23:07:04.629" v="635" actId="113"/>
          <ac:spMkLst>
            <pc:docMk/>
            <pc:sldMk cId="4151888445" sldId="296"/>
            <ac:spMk id="3" creationId="{D1858A17-0AD0-4D75-AC6B-78FAD834E893}"/>
          </ac:spMkLst>
        </pc:spChg>
        <pc:spChg chg="mod">
          <ac:chgData name="Pierre Lison" userId="a8a9df96-d69d-4b67-b9bd-4018f7d77187" providerId="ADAL" clId="{6E863B1C-448C-4131-9D22-8105AB22A87E}" dt="2022-11-06T23:06:59.797" v="634" actId="1037"/>
          <ac:spMkLst>
            <pc:docMk/>
            <pc:sldMk cId="4151888445" sldId="296"/>
            <ac:spMk id="6" creationId="{BFE382DE-FEC0-4D6F-848D-5F57D0CE5A51}"/>
          </ac:spMkLst>
        </pc:spChg>
        <pc:picChg chg="mod">
          <ac:chgData name="Pierre Lison" userId="a8a9df96-d69d-4b67-b9bd-4018f7d77187" providerId="ADAL" clId="{6E863B1C-448C-4131-9D22-8105AB22A87E}" dt="2022-11-06T23:06:59.797" v="634" actId="1037"/>
          <ac:picMkLst>
            <pc:docMk/>
            <pc:sldMk cId="4151888445" sldId="296"/>
            <ac:picMk id="5" creationId="{4715DAA1-CD80-4272-B659-2FF45DD8AEF0}"/>
          </ac:picMkLst>
        </pc:picChg>
      </pc:sldChg>
      <pc:sldChg chg="addSp modSp add mod ord">
        <pc:chgData name="Pierre Lison" userId="a8a9df96-d69d-4b67-b9bd-4018f7d77187" providerId="ADAL" clId="{6E863B1C-448C-4131-9D22-8105AB22A87E}" dt="2022-11-06T23:19:51.731" v="724" actId="1076"/>
        <pc:sldMkLst>
          <pc:docMk/>
          <pc:sldMk cId="3398905786" sldId="297"/>
        </pc:sldMkLst>
        <pc:spChg chg="mod">
          <ac:chgData name="Pierre Lison" userId="a8a9df96-d69d-4b67-b9bd-4018f7d77187" providerId="ADAL" clId="{6E863B1C-448C-4131-9D22-8105AB22A87E}" dt="2022-11-06T23:18:16.638" v="718" actId="404"/>
          <ac:spMkLst>
            <pc:docMk/>
            <pc:sldMk cId="3398905786" sldId="297"/>
            <ac:spMk id="3" creationId="{F8648E1E-6ACC-4246-9C66-4E65CFA294B7}"/>
          </ac:spMkLst>
        </pc:spChg>
        <pc:spChg chg="add mod">
          <ac:chgData name="Pierre Lison" userId="a8a9df96-d69d-4b67-b9bd-4018f7d77187" providerId="ADAL" clId="{6E863B1C-448C-4131-9D22-8105AB22A87E}" dt="2022-11-06T23:19:51.731" v="724" actId="1076"/>
          <ac:spMkLst>
            <pc:docMk/>
            <pc:sldMk cId="3398905786" sldId="297"/>
            <ac:spMk id="6" creationId="{EB6BF362-42BD-4E23-B900-699FFED36C0E}"/>
          </ac:spMkLst>
        </pc:spChg>
        <pc:picChg chg="mod">
          <ac:chgData name="Pierre Lison" userId="a8a9df96-d69d-4b67-b9bd-4018f7d77187" providerId="ADAL" clId="{6E863B1C-448C-4131-9D22-8105AB22A87E}" dt="2022-11-06T23:17:33.740" v="682" actId="1076"/>
          <ac:picMkLst>
            <pc:docMk/>
            <pc:sldMk cId="3398905786" sldId="297"/>
            <ac:picMk id="4" creationId="{0D3D512D-0748-4D7E-B2D2-66732AC5E574}"/>
          </ac:picMkLst>
        </pc:picChg>
      </pc:sldChg>
      <pc:sldChg chg="addSp delSp modSp add mod ord delAnim modAnim">
        <pc:chgData name="Pierre Lison" userId="a8a9df96-d69d-4b67-b9bd-4018f7d77187" providerId="ADAL" clId="{6E863B1C-448C-4131-9D22-8105AB22A87E}" dt="2022-11-06T23:28:32.611" v="941" actId="1076"/>
        <pc:sldMkLst>
          <pc:docMk/>
          <pc:sldMk cId="2490945827" sldId="298"/>
        </pc:sldMkLst>
        <pc:spChg chg="mod">
          <ac:chgData name="Pierre Lison" userId="a8a9df96-d69d-4b67-b9bd-4018f7d77187" providerId="ADAL" clId="{6E863B1C-448C-4131-9D22-8105AB22A87E}" dt="2022-11-06T23:25:30.667" v="920" actId="1076"/>
          <ac:spMkLst>
            <pc:docMk/>
            <pc:sldMk cId="2490945827" sldId="298"/>
            <ac:spMk id="2" creationId="{C4E2F6C9-E7B6-4708-BC24-295AFB9B6230}"/>
          </ac:spMkLst>
        </pc:spChg>
        <pc:spChg chg="mod">
          <ac:chgData name="Pierre Lison" userId="a8a9df96-d69d-4b67-b9bd-4018f7d77187" providerId="ADAL" clId="{6E863B1C-448C-4131-9D22-8105AB22A87E}" dt="2022-11-06T23:26:51.981" v="933" actId="403"/>
          <ac:spMkLst>
            <pc:docMk/>
            <pc:sldMk cId="2490945827" sldId="298"/>
            <ac:spMk id="3" creationId="{FFCE7C37-3968-4E4D-B0BD-EB9163AE1A9D}"/>
          </ac:spMkLst>
        </pc:spChg>
        <pc:spChg chg="mod">
          <ac:chgData name="Pierre Lison" userId="a8a9df96-d69d-4b67-b9bd-4018f7d77187" providerId="ADAL" clId="{6E863B1C-448C-4131-9D22-8105AB22A87E}" dt="2022-11-06T23:28:32.611" v="941" actId="1076"/>
          <ac:spMkLst>
            <pc:docMk/>
            <pc:sldMk cId="2490945827" sldId="298"/>
            <ac:spMk id="6" creationId="{DBC4BB49-E029-4EF1-8DEA-A759EBE23D67}"/>
          </ac:spMkLst>
        </pc:spChg>
        <pc:spChg chg="mod">
          <ac:chgData name="Pierre Lison" userId="a8a9df96-d69d-4b67-b9bd-4018f7d77187" providerId="ADAL" clId="{6E863B1C-448C-4131-9D22-8105AB22A87E}" dt="2022-11-06T23:26:19.093" v="929" actId="1076"/>
          <ac:spMkLst>
            <pc:docMk/>
            <pc:sldMk cId="2490945827" sldId="298"/>
            <ac:spMk id="13" creationId="{C89684EE-0286-491E-816D-0904825A2BE6}"/>
          </ac:spMkLst>
        </pc:spChg>
        <pc:spChg chg="mod">
          <ac:chgData name="Pierre Lison" userId="a8a9df96-d69d-4b67-b9bd-4018f7d77187" providerId="ADAL" clId="{6E863B1C-448C-4131-9D22-8105AB22A87E}" dt="2022-11-06T23:26:41.131" v="931"/>
          <ac:spMkLst>
            <pc:docMk/>
            <pc:sldMk cId="2490945827" sldId="298"/>
            <ac:spMk id="23" creationId="{03D1FE14-D12E-4E1A-A32D-37C6302731A0}"/>
          </ac:spMkLst>
        </pc:spChg>
        <pc:grpChg chg="mod">
          <ac:chgData name="Pierre Lison" userId="a8a9df96-d69d-4b67-b9bd-4018f7d77187" providerId="ADAL" clId="{6E863B1C-448C-4131-9D22-8105AB22A87E}" dt="2022-11-06T23:26:03.405" v="927" actId="1076"/>
          <ac:grpSpMkLst>
            <pc:docMk/>
            <pc:sldMk cId="2490945827" sldId="298"/>
            <ac:grpSpMk id="12" creationId="{AF75754F-61B5-48C3-9836-F5BA2747416E}"/>
          </ac:grpSpMkLst>
        </pc:grpChg>
        <pc:grpChg chg="add mod">
          <ac:chgData name="Pierre Lison" userId="a8a9df96-d69d-4b67-b9bd-4018f7d77187" providerId="ADAL" clId="{6E863B1C-448C-4131-9D22-8105AB22A87E}" dt="2022-11-06T23:26:45.996" v="932" actId="1076"/>
          <ac:grpSpMkLst>
            <pc:docMk/>
            <pc:sldMk cId="2490945827" sldId="298"/>
            <ac:grpSpMk id="21" creationId="{7894E12F-D169-44AD-84A9-C829F40EDF4B}"/>
          </ac:grpSpMkLst>
        </pc:grpChg>
        <pc:grpChg chg="del mod">
          <ac:chgData name="Pierre Lison" userId="a8a9df96-d69d-4b67-b9bd-4018f7d77187" providerId="ADAL" clId="{6E863B1C-448C-4131-9D22-8105AB22A87E}" dt="2022-11-06T23:26:39.038" v="930" actId="478"/>
          <ac:grpSpMkLst>
            <pc:docMk/>
            <pc:sldMk cId="2490945827" sldId="298"/>
            <ac:grpSpMk id="35" creationId="{F5EE4F8E-A6BA-49EB-9AC3-E6736F0C7385}"/>
          </ac:grpSpMkLst>
        </pc:grpChg>
        <pc:grpChg chg="mod">
          <ac:chgData name="Pierre Lison" userId="a8a9df96-d69d-4b67-b9bd-4018f7d77187" providerId="ADAL" clId="{6E863B1C-448C-4131-9D22-8105AB22A87E}" dt="2022-11-06T23:28:05.494" v="937" actId="1076"/>
          <ac:grpSpMkLst>
            <pc:docMk/>
            <pc:sldMk cId="2490945827" sldId="298"/>
            <ac:grpSpMk id="39" creationId="{E5148AEB-8B05-465D-8973-3AB858176A18}"/>
          </ac:grpSpMkLst>
        </pc:grpChg>
        <pc:picChg chg="mod">
          <ac:chgData name="Pierre Lison" userId="a8a9df96-d69d-4b67-b9bd-4018f7d77187" providerId="ADAL" clId="{6E863B1C-448C-4131-9D22-8105AB22A87E}" dt="2022-11-06T23:25:43.156" v="923" actId="14100"/>
          <ac:picMkLst>
            <pc:docMk/>
            <pc:sldMk cId="2490945827" sldId="298"/>
            <ac:picMk id="7" creationId="{751E7C97-E185-4063-952A-4F2F008305A5}"/>
          </ac:picMkLst>
        </pc:picChg>
        <pc:cxnChg chg="mod">
          <ac:chgData name="Pierre Lison" userId="a8a9df96-d69d-4b67-b9bd-4018f7d77187" providerId="ADAL" clId="{6E863B1C-448C-4131-9D22-8105AB22A87E}" dt="2022-11-06T23:26:39.038" v="930" actId="478"/>
          <ac:cxnSpMkLst>
            <pc:docMk/>
            <pc:sldMk cId="2490945827" sldId="298"/>
            <ac:cxnSpMk id="20" creationId="{9993A6C8-41FC-4E16-85CE-4AEC74DF9AFC}"/>
          </ac:cxnSpMkLst>
        </pc:cxnChg>
        <pc:cxnChg chg="mod">
          <ac:chgData name="Pierre Lison" userId="a8a9df96-d69d-4b67-b9bd-4018f7d77187" providerId="ADAL" clId="{6E863B1C-448C-4131-9D22-8105AB22A87E}" dt="2022-11-06T23:26:39.038" v="930" actId="478"/>
          <ac:cxnSpMkLst>
            <pc:docMk/>
            <pc:sldMk cId="2490945827" sldId="298"/>
            <ac:cxnSpMk id="22" creationId="{0E724D87-282E-4173-BA58-59683147798C}"/>
          </ac:cxnSpMkLst>
        </pc:cxnChg>
        <pc:cxnChg chg="mod">
          <ac:chgData name="Pierre Lison" userId="a8a9df96-d69d-4b67-b9bd-4018f7d77187" providerId="ADAL" clId="{6E863B1C-448C-4131-9D22-8105AB22A87E}" dt="2022-11-06T23:26:41.131" v="931"/>
          <ac:cxnSpMkLst>
            <pc:docMk/>
            <pc:sldMk cId="2490945827" sldId="298"/>
            <ac:cxnSpMk id="24" creationId="{939E0EF3-894F-4812-9E53-916C13801289}"/>
          </ac:cxnSpMkLst>
        </pc:cxnChg>
        <pc:cxnChg chg="mod">
          <ac:chgData name="Pierre Lison" userId="a8a9df96-d69d-4b67-b9bd-4018f7d77187" providerId="ADAL" clId="{6E863B1C-448C-4131-9D22-8105AB22A87E}" dt="2022-11-06T23:26:41.131" v="931"/>
          <ac:cxnSpMkLst>
            <pc:docMk/>
            <pc:sldMk cId="2490945827" sldId="298"/>
            <ac:cxnSpMk id="25" creationId="{CADBF2F8-8D84-47E5-A8B6-AA872D7ED0E6}"/>
          </ac:cxnSpMkLst>
        </pc:cxnChg>
        <pc:cxnChg chg="mod">
          <ac:chgData name="Pierre Lison" userId="a8a9df96-d69d-4b67-b9bd-4018f7d77187" providerId="ADAL" clId="{6E863B1C-448C-4131-9D22-8105AB22A87E}" dt="2022-11-06T23:26:41.131" v="931"/>
          <ac:cxnSpMkLst>
            <pc:docMk/>
            <pc:sldMk cId="2490945827" sldId="298"/>
            <ac:cxnSpMk id="26" creationId="{6D94F333-B497-4645-8345-FA00DDB01267}"/>
          </ac:cxnSpMkLst>
        </pc:cxnChg>
        <pc:cxnChg chg="mod">
          <ac:chgData name="Pierre Lison" userId="a8a9df96-d69d-4b67-b9bd-4018f7d77187" providerId="ADAL" clId="{6E863B1C-448C-4131-9D22-8105AB22A87E}" dt="2022-11-06T23:26:41.131" v="931"/>
          <ac:cxnSpMkLst>
            <pc:docMk/>
            <pc:sldMk cId="2490945827" sldId="298"/>
            <ac:cxnSpMk id="27" creationId="{980E6590-3287-45D3-97BB-D45CEEA4C772}"/>
          </ac:cxnSpMkLst>
        </pc:cxnChg>
        <pc:cxnChg chg="mod">
          <ac:chgData name="Pierre Lison" userId="a8a9df96-d69d-4b67-b9bd-4018f7d77187" providerId="ADAL" clId="{6E863B1C-448C-4131-9D22-8105AB22A87E}" dt="2022-11-06T23:26:16.669" v="928" actId="1076"/>
          <ac:cxnSpMkLst>
            <pc:docMk/>
            <pc:sldMk cId="2490945827" sldId="298"/>
            <ac:cxnSpMk id="32" creationId="{9B54F60D-62B2-48E3-802D-2B7A77A34D68}"/>
          </ac:cxnSpMkLst>
        </pc:cxnChg>
      </pc:sldChg>
      <pc:sldChg chg="addSp modSp add mod">
        <pc:chgData name="Pierre Lison" userId="a8a9df96-d69d-4b67-b9bd-4018f7d77187" providerId="ADAL" clId="{6E863B1C-448C-4131-9D22-8105AB22A87E}" dt="2022-11-06T23:52:43.349" v="2219" actId="20577"/>
        <pc:sldMkLst>
          <pc:docMk/>
          <pc:sldMk cId="2118826950" sldId="299"/>
        </pc:sldMkLst>
        <pc:spChg chg="add mod">
          <ac:chgData name="Pierre Lison" userId="a8a9df96-d69d-4b67-b9bd-4018f7d77187" providerId="ADAL" clId="{6E863B1C-448C-4131-9D22-8105AB22A87E}" dt="2022-11-06T23:48:16.797" v="1865" actId="14100"/>
          <ac:spMkLst>
            <pc:docMk/>
            <pc:sldMk cId="2118826950" sldId="299"/>
            <ac:spMk id="2" creationId="{84605FD0-7A85-4129-B19D-FC205130C62B}"/>
          </ac:spMkLst>
        </pc:spChg>
        <pc:spChg chg="add mod">
          <ac:chgData name="Pierre Lison" userId="a8a9df96-d69d-4b67-b9bd-4018f7d77187" providerId="ADAL" clId="{6E863B1C-448C-4131-9D22-8105AB22A87E}" dt="2022-11-06T23:47:18.147" v="1771" actId="1076"/>
          <ac:spMkLst>
            <pc:docMk/>
            <pc:sldMk cId="2118826950" sldId="299"/>
            <ac:spMk id="3" creationId="{817D1AF3-7C51-4CF7-99DE-0E0BB113D627}"/>
          </ac:spMkLst>
        </pc:spChg>
        <pc:spChg chg="mod">
          <ac:chgData name="Pierre Lison" userId="a8a9df96-d69d-4b67-b9bd-4018f7d77187" providerId="ADAL" clId="{6E863B1C-448C-4131-9D22-8105AB22A87E}" dt="2022-11-06T23:52:43.349" v="2219" actId="20577"/>
          <ac:spMkLst>
            <pc:docMk/>
            <pc:sldMk cId="2118826950" sldId="299"/>
            <ac:spMk id="5" creationId="{C93E85A2-9649-4B87-96EF-7BFBF4CD1A94}"/>
          </ac:spMkLst>
        </pc:spChg>
        <pc:spChg chg="mod">
          <ac:chgData name="Pierre Lison" userId="a8a9df96-d69d-4b67-b9bd-4018f7d77187" providerId="ADAL" clId="{6E863B1C-448C-4131-9D22-8105AB22A87E}" dt="2022-11-06T23:44:53.508" v="1590" actId="1076"/>
          <ac:spMkLst>
            <pc:docMk/>
            <pc:sldMk cId="2118826950" sldId="299"/>
            <ac:spMk id="8" creationId="{A11F3055-8A4A-46E6-AB1A-B301E556598E}"/>
          </ac:spMkLst>
        </pc:spChg>
        <pc:picChg chg="mod">
          <ac:chgData name="Pierre Lison" userId="a8a9df96-d69d-4b67-b9bd-4018f7d77187" providerId="ADAL" clId="{6E863B1C-448C-4131-9D22-8105AB22A87E}" dt="2022-11-06T23:44:55.707" v="1591" actId="1076"/>
          <ac:picMkLst>
            <pc:docMk/>
            <pc:sldMk cId="2118826950" sldId="299"/>
            <ac:picMk id="4" creationId="{7BE32EA9-D7BB-468C-A880-952CBFB2B2D5}"/>
          </ac:picMkLst>
        </pc:picChg>
      </pc:sldChg>
      <pc:sldChg chg="del">
        <pc:chgData name="Pierre Lison" userId="a8a9df96-d69d-4b67-b9bd-4018f7d77187" providerId="ADAL" clId="{6E863B1C-448C-4131-9D22-8105AB22A87E}" dt="2022-11-06T22:55:06.726" v="10" actId="47"/>
        <pc:sldMkLst>
          <pc:docMk/>
          <pc:sldMk cId="2779796781" sldId="299"/>
        </pc:sldMkLst>
      </pc:sldChg>
      <pc:sldChg chg="modSp add mod ord">
        <pc:chgData name="Pierre Lison" userId="a8a9df96-d69d-4b67-b9bd-4018f7d77187" providerId="ADAL" clId="{6E863B1C-448C-4131-9D22-8105AB22A87E}" dt="2022-11-06T23:22:58.243" v="762" actId="1076"/>
        <pc:sldMkLst>
          <pc:docMk/>
          <pc:sldMk cId="3282199734" sldId="300"/>
        </pc:sldMkLst>
        <pc:spChg chg="mod">
          <ac:chgData name="Pierre Lison" userId="a8a9df96-d69d-4b67-b9bd-4018f7d77187" providerId="ADAL" clId="{6E863B1C-448C-4131-9D22-8105AB22A87E}" dt="2022-11-06T23:22:26.755" v="757" actId="14100"/>
          <ac:spMkLst>
            <pc:docMk/>
            <pc:sldMk cId="3282199734" sldId="300"/>
            <ac:spMk id="8" creationId="{84CDDC4B-6246-483F-A265-27A11B257107}"/>
          </ac:spMkLst>
        </pc:spChg>
        <pc:spChg chg="mod">
          <ac:chgData name="Pierre Lison" userId="a8a9df96-d69d-4b67-b9bd-4018f7d77187" providerId="ADAL" clId="{6E863B1C-448C-4131-9D22-8105AB22A87E}" dt="2022-11-06T23:22:48.196" v="761" actId="14100"/>
          <ac:spMkLst>
            <pc:docMk/>
            <pc:sldMk cId="3282199734" sldId="300"/>
            <ac:spMk id="9" creationId="{BD510C11-8DA3-40CB-A104-84DF1E77EBFB}"/>
          </ac:spMkLst>
        </pc:spChg>
        <pc:spChg chg="mod">
          <ac:chgData name="Pierre Lison" userId="a8a9df96-d69d-4b67-b9bd-4018f7d77187" providerId="ADAL" clId="{6E863B1C-448C-4131-9D22-8105AB22A87E}" dt="2022-11-06T23:22:58.243" v="762" actId="1076"/>
          <ac:spMkLst>
            <pc:docMk/>
            <pc:sldMk cId="3282199734" sldId="300"/>
            <ac:spMk id="10" creationId="{5B38BAED-7B69-4BF3-B395-99AAF2A9347B}"/>
          </ac:spMkLst>
        </pc:spChg>
        <pc:grpChg chg="mod">
          <ac:chgData name="Pierre Lison" userId="a8a9df96-d69d-4b67-b9bd-4018f7d77187" providerId="ADAL" clId="{6E863B1C-448C-4131-9D22-8105AB22A87E}" dt="2022-11-06T23:22:36.755" v="759" actId="1076"/>
          <ac:grpSpMkLst>
            <pc:docMk/>
            <pc:sldMk cId="3282199734" sldId="300"/>
            <ac:grpSpMk id="11" creationId="{22139D30-F858-4ABF-B483-2C789D02C285}"/>
          </ac:grpSpMkLst>
        </pc:grpChg>
        <pc:picChg chg="mod">
          <ac:chgData name="Pierre Lison" userId="a8a9df96-d69d-4b67-b9bd-4018f7d77187" providerId="ADAL" clId="{6E863B1C-448C-4131-9D22-8105AB22A87E}" dt="2022-11-06T23:22:31.388" v="758" actId="14100"/>
          <ac:picMkLst>
            <pc:docMk/>
            <pc:sldMk cId="3282199734" sldId="300"/>
            <ac:picMk id="4" creationId="{C5BE320A-B53F-4D64-AAFE-F7E19603974A}"/>
          </ac:picMkLst>
        </pc:picChg>
        <pc:picChg chg="mod ord">
          <ac:chgData name="Pierre Lison" userId="a8a9df96-d69d-4b67-b9bd-4018f7d77187" providerId="ADAL" clId="{6E863B1C-448C-4131-9D22-8105AB22A87E}" dt="2022-11-06T23:22:42.028" v="760" actId="14100"/>
          <ac:picMkLst>
            <pc:docMk/>
            <pc:sldMk cId="3282199734" sldId="300"/>
            <ac:picMk id="7" creationId="{32E2895E-C3DA-498C-A996-12B6BD33C5CC}"/>
          </ac:picMkLst>
        </pc:picChg>
      </pc:sldChg>
      <pc:sldChg chg="add del">
        <pc:chgData name="Pierre Lison" userId="a8a9df96-d69d-4b67-b9bd-4018f7d77187" providerId="ADAL" clId="{6E863B1C-448C-4131-9D22-8105AB22A87E}" dt="2022-11-06T23:28:50.521" v="943" actId="47"/>
        <pc:sldMkLst>
          <pc:docMk/>
          <pc:sldMk cId="1323168923" sldId="301"/>
        </pc:sldMkLst>
      </pc:sldChg>
      <pc:sldChg chg="addSp delSp modSp new mod">
        <pc:chgData name="Pierre Lison" userId="a8a9df96-d69d-4b67-b9bd-4018f7d77187" providerId="ADAL" clId="{6E863B1C-448C-4131-9D22-8105AB22A87E}" dt="2022-11-06T23:53:17.303" v="2235" actId="20577"/>
        <pc:sldMkLst>
          <pc:docMk/>
          <pc:sldMk cId="1378779284" sldId="301"/>
        </pc:sldMkLst>
        <pc:spChg chg="mod">
          <ac:chgData name="Pierre Lison" userId="a8a9df96-d69d-4b67-b9bd-4018f7d77187" providerId="ADAL" clId="{6E863B1C-448C-4131-9D22-8105AB22A87E}" dt="2022-11-06T23:30:20.867" v="1015" actId="20577"/>
          <ac:spMkLst>
            <pc:docMk/>
            <pc:sldMk cId="1378779284" sldId="301"/>
            <ac:spMk id="2" creationId="{555D8FD9-FA87-4D84-8529-A08F2A34A538}"/>
          </ac:spMkLst>
        </pc:spChg>
        <pc:spChg chg="mod">
          <ac:chgData name="Pierre Lison" userId="a8a9df96-d69d-4b67-b9bd-4018f7d77187" providerId="ADAL" clId="{6E863B1C-448C-4131-9D22-8105AB22A87E}" dt="2022-11-06T23:53:17.303" v="2235" actId="20577"/>
          <ac:spMkLst>
            <pc:docMk/>
            <pc:sldMk cId="1378779284" sldId="301"/>
            <ac:spMk id="3" creationId="{9E7FD25D-2336-41BF-BA3E-1B8D1842752B}"/>
          </ac:spMkLst>
        </pc:spChg>
        <pc:spChg chg="add del mod">
          <ac:chgData name="Pierre Lison" userId="a8a9df96-d69d-4b67-b9bd-4018f7d77187" providerId="ADAL" clId="{6E863B1C-448C-4131-9D22-8105AB22A87E}" dt="2022-11-06T23:39:33.573" v="1417" actId="478"/>
          <ac:spMkLst>
            <pc:docMk/>
            <pc:sldMk cId="1378779284" sldId="301"/>
            <ac:spMk id="8" creationId="{65DF9180-EAC4-4CE0-B4DD-1341E23325EC}"/>
          </ac:spMkLst>
        </pc:spChg>
        <pc:spChg chg="add del mod">
          <ac:chgData name="Pierre Lison" userId="a8a9df96-d69d-4b67-b9bd-4018f7d77187" providerId="ADAL" clId="{6E863B1C-448C-4131-9D22-8105AB22A87E}" dt="2022-11-06T23:39:48.263" v="1420"/>
          <ac:spMkLst>
            <pc:docMk/>
            <pc:sldMk cId="1378779284" sldId="301"/>
            <ac:spMk id="10" creationId="{7A3928FB-1F65-4E32-A2F3-B76239712433}"/>
          </ac:spMkLst>
        </pc:spChg>
        <pc:spChg chg="add del mod">
          <ac:chgData name="Pierre Lison" userId="a8a9df96-d69d-4b67-b9bd-4018f7d77187" providerId="ADAL" clId="{6E863B1C-448C-4131-9D22-8105AB22A87E}" dt="2022-11-06T23:39:48.263" v="1420"/>
          <ac:spMkLst>
            <pc:docMk/>
            <pc:sldMk cId="1378779284" sldId="301"/>
            <ac:spMk id="11" creationId="{3555AB6D-57BB-4BC0-8D51-481F966299A3}"/>
          </ac:spMkLst>
        </pc:spChg>
        <pc:spChg chg="add del mod">
          <ac:chgData name="Pierre Lison" userId="a8a9df96-d69d-4b67-b9bd-4018f7d77187" providerId="ADAL" clId="{6E863B1C-448C-4131-9D22-8105AB22A87E}" dt="2022-11-06T23:39:48.263" v="1420"/>
          <ac:spMkLst>
            <pc:docMk/>
            <pc:sldMk cId="1378779284" sldId="301"/>
            <ac:spMk id="12" creationId="{8656DAAD-C9D6-438E-A9C1-148A2637FD4F}"/>
          </ac:spMkLst>
        </pc:spChg>
        <pc:spChg chg="add del mod">
          <ac:chgData name="Pierre Lison" userId="a8a9df96-d69d-4b67-b9bd-4018f7d77187" providerId="ADAL" clId="{6E863B1C-448C-4131-9D22-8105AB22A87E}" dt="2022-11-06T23:39:48.263" v="1420"/>
          <ac:spMkLst>
            <pc:docMk/>
            <pc:sldMk cId="1378779284" sldId="301"/>
            <ac:spMk id="13" creationId="{33831777-E520-4489-A07F-1E84780C22FA}"/>
          </ac:spMkLst>
        </pc:spChg>
        <pc:spChg chg="add mod">
          <ac:chgData name="Pierre Lison" userId="a8a9df96-d69d-4b67-b9bd-4018f7d77187" providerId="ADAL" clId="{6E863B1C-448C-4131-9D22-8105AB22A87E}" dt="2022-11-06T23:44:08.923" v="1583" actId="1076"/>
          <ac:spMkLst>
            <pc:docMk/>
            <pc:sldMk cId="1378779284" sldId="301"/>
            <ac:spMk id="16" creationId="{661D91FF-F20F-4EE2-B9D8-4A35063CCC57}"/>
          </ac:spMkLst>
        </pc:spChg>
        <pc:spChg chg="add mod">
          <ac:chgData name="Pierre Lison" userId="a8a9df96-d69d-4b67-b9bd-4018f7d77187" providerId="ADAL" clId="{6E863B1C-448C-4131-9D22-8105AB22A87E}" dt="2022-11-06T23:44:15.777" v="1584" actId="164"/>
          <ac:spMkLst>
            <pc:docMk/>
            <pc:sldMk cId="1378779284" sldId="301"/>
            <ac:spMk id="17" creationId="{175C659A-A7D9-4426-8E6A-61EAA58E6C98}"/>
          </ac:spMkLst>
        </pc:spChg>
        <pc:spChg chg="add mod">
          <ac:chgData name="Pierre Lison" userId="a8a9df96-d69d-4b67-b9bd-4018f7d77187" providerId="ADAL" clId="{6E863B1C-448C-4131-9D22-8105AB22A87E}" dt="2022-11-06T23:44:15.777" v="1584" actId="164"/>
          <ac:spMkLst>
            <pc:docMk/>
            <pc:sldMk cId="1378779284" sldId="301"/>
            <ac:spMk id="18" creationId="{88F09FC1-540D-4F0E-9CE8-E0936BDEE006}"/>
          </ac:spMkLst>
        </pc:spChg>
        <pc:spChg chg="add mod">
          <ac:chgData name="Pierre Lison" userId="a8a9df96-d69d-4b67-b9bd-4018f7d77187" providerId="ADAL" clId="{6E863B1C-448C-4131-9D22-8105AB22A87E}" dt="2022-11-06T23:44:15.777" v="1584" actId="164"/>
          <ac:spMkLst>
            <pc:docMk/>
            <pc:sldMk cId="1378779284" sldId="301"/>
            <ac:spMk id="19" creationId="{DDC0FF3D-9901-4897-B4C7-83D62652B536}"/>
          </ac:spMkLst>
        </pc:spChg>
        <pc:grpChg chg="add mod">
          <ac:chgData name="Pierre Lison" userId="a8a9df96-d69d-4b67-b9bd-4018f7d77187" providerId="ADAL" clId="{6E863B1C-448C-4131-9D22-8105AB22A87E}" dt="2022-11-06T23:44:24.324" v="1588" actId="1076"/>
          <ac:grpSpMkLst>
            <pc:docMk/>
            <pc:sldMk cId="1378779284" sldId="301"/>
            <ac:grpSpMk id="20" creationId="{380F0DD6-4F9A-4EF0-8260-CF53FEE59807}"/>
          </ac:grpSpMkLst>
        </pc:grpChg>
        <pc:picChg chg="add del mod">
          <ac:chgData name="Pierre Lison" userId="a8a9df96-d69d-4b67-b9bd-4018f7d77187" providerId="ADAL" clId="{6E863B1C-448C-4131-9D22-8105AB22A87E}" dt="2022-11-06T23:38:37.780" v="1370" actId="478"/>
          <ac:picMkLst>
            <pc:docMk/>
            <pc:sldMk cId="1378779284" sldId="301"/>
            <ac:picMk id="5" creationId="{F8F18D25-1077-410F-98C8-D8371EE9D714}"/>
          </ac:picMkLst>
        </pc:picChg>
        <pc:picChg chg="add del mod">
          <ac:chgData name="Pierre Lison" userId="a8a9df96-d69d-4b67-b9bd-4018f7d77187" providerId="ADAL" clId="{6E863B1C-448C-4131-9D22-8105AB22A87E}" dt="2022-11-06T23:39:32.852" v="1416" actId="478"/>
          <ac:picMkLst>
            <pc:docMk/>
            <pc:sldMk cId="1378779284" sldId="301"/>
            <ac:picMk id="6" creationId="{0230F5F2-0B35-4FDA-B0A1-9D22E1908827}"/>
          </ac:picMkLst>
        </pc:picChg>
        <pc:picChg chg="add del mod">
          <ac:chgData name="Pierre Lison" userId="a8a9df96-d69d-4b67-b9bd-4018f7d77187" providerId="ADAL" clId="{6E863B1C-448C-4131-9D22-8105AB22A87E}" dt="2022-11-06T23:39:34.005" v="1418" actId="478"/>
          <ac:picMkLst>
            <pc:docMk/>
            <pc:sldMk cId="1378779284" sldId="301"/>
            <ac:picMk id="7" creationId="{2F0C85DE-F6E2-46E6-9647-3A175219872B}"/>
          </ac:picMkLst>
        </pc:picChg>
        <pc:picChg chg="add del mod">
          <ac:chgData name="Pierre Lison" userId="a8a9df96-d69d-4b67-b9bd-4018f7d77187" providerId="ADAL" clId="{6E863B1C-448C-4131-9D22-8105AB22A87E}" dt="2022-11-06T23:39:48.263" v="1420"/>
          <ac:picMkLst>
            <pc:docMk/>
            <pc:sldMk cId="1378779284" sldId="301"/>
            <ac:picMk id="9" creationId="{05790AD2-C516-4B4D-9656-B8442701DC20}"/>
          </ac:picMkLst>
        </pc:picChg>
        <pc:picChg chg="add mod">
          <ac:chgData name="Pierre Lison" userId="a8a9df96-d69d-4b67-b9bd-4018f7d77187" providerId="ADAL" clId="{6E863B1C-448C-4131-9D22-8105AB22A87E}" dt="2022-11-06T23:44:07.067" v="1582" actId="1076"/>
          <ac:picMkLst>
            <pc:docMk/>
            <pc:sldMk cId="1378779284" sldId="301"/>
            <ac:picMk id="14" creationId="{7D6C40CD-AC06-4333-8CD1-38DE41B5B62C}"/>
          </ac:picMkLst>
        </pc:picChg>
        <pc:picChg chg="add mod">
          <ac:chgData name="Pierre Lison" userId="a8a9df96-d69d-4b67-b9bd-4018f7d77187" providerId="ADAL" clId="{6E863B1C-448C-4131-9D22-8105AB22A87E}" dt="2022-11-06T23:44:15.777" v="1584" actId="164"/>
          <ac:picMkLst>
            <pc:docMk/>
            <pc:sldMk cId="1378779284" sldId="301"/>
            <ac:picMk id="15" creationId="{95A62D10-52F6-42D9-A0F0-3E5B04F79335}"/>
          </ac:picMkLst>
        </pc:picChg>
        <pc:picChg chg="add mod">
          <ac:chgData name="Pierre Lison" userId="a8a9df96-d69d-4b67-b9bd-4018f7d77187" providerId="ADAL" clId="{6E863B1C-448C-4131-9D22-8105AB22A87E}" dt="2022-11-06T23:43:37.285" v="1576" actId="1036"/>
          <ac:picMkLst>
            <pc:docMk/>
            <pc:sldMk cId="1378779284" sldId="301"/>
            <ac:picMk id="1026" creationId="{6B2C3ACA-EF69-42E8-B29F-DE8C894976C1}"/>
          </ac:picMkLst>
        </pc:picChg>
      </pc:sldChg>
      <pc:sldChg chg="modSp new del mod">
        <pc:chgData name="Pierre Lison" userId="a8a9df96-d69d-4b67-b9bd-4018f7d77187" providerId="ADAL" clId="{6E863B1C-448C-4131-9D22-8105AB22A87E}" dt="2022-11-06T23:48:48.076" v="1877" actId="47"/>
        <pc:sldMkLst>
          <pc:docMk/>
          <pc:sldMk cId="1554218636" sldId="302"/>
        </pc:sldMkLst>
        <pc:spChg chg="mod">
          <ac:chgData name="Pierre Lison" userId="a8a9df96-d69d-4b67-b9bd-4018f7d77187" providerId="ADAL" clId="{6E863B1C-448C-4131-9D22-8105AB22A87E}" dt="2022-11-06T23:48:45.237" v="1876" actId="20577"/>
          <ac:spMkLst>
            <pc:docMk/>
            <pc:sldMk cId="1554218636" sldId="302"/>
            <ac:spMk id="2" creationId="{7E44BC84-A38B-440C-BADE-4A03231BAC74}"/>
          </ac:spMkLst>
        </pc:spChg>
      </pc:sldChg>
      <pc:sldChg chg="addSp modSp new mod">
        <pc:chgData name="Pierre Lison" userId="a8a9df96-d69d-4b67-b9bd-4018f7d77187" providerId="ADAL" clId="{6E863B1C-448C-4131-9D22-8105AB22A87E}" dt="2022-11-06T23:53:54.961" v="2238" actId="114"/>
        <pc:sldMkLst>
          <pc:docMk/>
          <pc:sldMk cId="1555449212" sldId="302"/>
        </pc:sldMkLst>
        <pc:spChg chg="mod">
          <ac:chgData name="Pierre Lison" userId="a8a9df96-d69d-4b67-b9bd-4018f7d77187" providerId="ADAL" clId="{6E863B1C-448C-4131-9D22-8105AB22A87E}" dt="2022-11-06T23:50:51.396" v="2194" actId="20577"/>
          <ac:spMkLst>
            <pc:docMk/>
            <pc:sldMk cId="1555449212" sldId="302"/>
            <ac:spMk id="2" creationId="{FAD0CFCF-8252-4FF1-8409-E9268746190C}"/>
          </ac:spMkLst>
        </pc:spChg>
        <pc:spChg chg="mod">
          <ac:chgData name="Pierre Lison" userId="a8a9df96-d69d-4b67-b9bd-4018f7d77187" providerId="ADAL" clId="{6E863B1C-448C-4131-9D22-8105AB22A87E}" dt="2022-11-06T23:53:54.961" v="2238" actId="114"/>
          <ac:spMkLst>
            <pc:docMk/>
            <pc:sldMk cId="1555449212" sldId="302"/>
            <ac:spMk id="3" creationId="{EF46C141-BBA1-4411-9836-DD9F4F6D19E6}"/>
          </ac:spMkLst>
        </pc:spChg>
        <pc:spChg chg="add mod">
          <ac:chgData name="Pierre Lison" userId="a8a9df96-d69d-4b67-b9bd-4018f7d77187" providerId="ADAL" clId="{6E863B1C-448C-4131-9D22-8105AB22A87E}" dt="2022-11-06T23:51:12.950" v="2196" actId="1076"/>
          <ac:spMkLst>
            <pc:docMk/>
            <pc:sldMk cId="1555449212" sldId="302"/>
            <ac:spMk id="8" creationId="{78EA3734-8B50-4034-8DA7-B49A14C4C8F3}"/>
          </ac:spMkLst>
        </pc:spChg>
        <pc:spChg chg="add mod">
          <ac:chgData name="Pierre Lison" userId="a8a9df96-d69d-4b67-b9bd-4018f7d77187" providerId="ADAL" clId="{6E863B1C-448C-4131-9D22-8105AB22A87E}" dt="2022-11-06T23:51:12.950" v="2196" actId="1076"/>
          <ac:spMkLst>
            <pc:docMk/>
            <pc:sldMk cId="1555449212" sldId="302"/>
            <ac:spMk id="9" creationId="{2EED628F-7BA9-4DF6-842D-A0E4D146F27D}"/>
          </ac:spMkLst>
        </pc:spChg>
        <pc:spChg chg="add mod">
          <ac:chgData name="Pierre Lison" userId="a8a9df96-d69d-4b67-b9bd-4018f7d77187" providerId="ADAL" clId="{6E863B1C-448C-4131-9D22-8105AB22A87E}" dt="2022-11-06T23:51:12.950" v="2196" actId="1076"/>
          <ac:spMkLst>
            <pc:docMk/>
            <pc:sldMk cId="1555449212" sldId="302"/>
            <ac:spMk id="10" creationId="{ED580D58-717C-435C-B9C2-DD652E1E645B}"/>
          </ac:spMkLst>
        </pc:spChg>
        <pc:picChg chg="add mod">
          <ac:chgData name="Pierre Lison" userId="a8a9df96-d69d-4b67-b9bd-4018f7d77187" providerId="ADAL" clId="{6E863B1C-448C-4131-9D22-8105AB22A87E}" dt="2022-11-06T23:51:12.950" v="2196" actId="1076"/>
          <ac:picMkLst>
            <pc:docMk/>
            <pc:sldMk cId="1555449212" sldId="302"/>
            <ac:picMk id="5" creationId="{EE388F58-0D44-4D7E-A4A2-C4A88F8858F7}"/>
          </ac:picMkLst>
        </pc:picChg>
        <pc:picChg chg="add mod">
          <ac:chgData name="Pierre Lison" userId="a8a9df96-d69d-4b67-b9bd-4018f7d77187" providerId="ADAL" clId="{6E863B1C-448C-4131-9D22-8105AB22A87E}" dt="2022-11-06T23:51:12.950" v="2196" actId="1076"/>
          <ac:picMkLst>
            <pc:docMk/>
            <pc:sldMk cId="1555449212" sldId="302"/>
            <ac:picMk id="7" creationId="{72F868FA-540F-4B48-8325-8528080354FA}"/>
          </ac:picMkLst>
        </pc:picChg>
        <pc:cxnChg chg="add mod">
          <ac:chgData name="Pierre Lison" userId="a8a9df96-d69d-4b67-b9bd-4018f7d77187" providerId="ADAL" clId="{6E863B1C-448C-4131-9D22-8105AB22A87E}" dt="2022-11-06T23:51:12.950" v="2196" actId="1076"/>
          <ac:cxnSpMkLst>
            <pc:docMk/>
            <pc:sldMk cId="1555449212" sldId="302"/>
            <ac:cxnSpMk id="6" creationId="{C599A618-D681-4913-A0C5-F3D31556FF48}"/>
          </ac:cxnSpMkLst>
        </pc:cxnChg>
      </pc:sldChg>
      <pc:sldChg chg="new del">
        <pc:chgData name="Pierre Lison" userId="a8a9df96-d69d-4b67-b9bd-4018f7d77187" providerId="ADAL" clId="{6E863B1C-448C-4131-9D22-8105AB22A87E}" dt="2022-11-06T23:48:51.642" v="1879" actId="680"/>
        <pc:sldMkLst>
          <pc:docMk/>
          <pc:sldMk cId="2462465637" sldId="302"/>
        </pc:sldMkLst>
      </pc:sldChg>
      <pc:sldChg chg="del">
        <pc:chgData name="Pierre Lison" userId="a8a9df96-d69d-4b67-b9bd-4018f7d77187" providerId="ADAL" clId="{6E863B1C-448C-4131-9D22-8105AB22A87E}" dt="2022-11-06T22:55:03.830" v="3" actId="47"/>
        <pc:sldMkLst>
          <pc:docMk/>
          <pc:sldMk cId="1261317803" sldId="337"/>
        </pc:sldMkLst>
      </pc:sldChg>
      <pc:sldChg chg="del">
        <pc:chgData name="Pierre Lison" userId="a8a9df96-d69d-4b67-b9bd-4018f7d77187" providerId="ADAL" clId="{6E863B1C-448C-4131-9D22-8105AB22A87E}" dt="2022-11-06T22:55:06.272" v="9" actId="47"/>
        <pc:sldMkLst>
          <pc:docMk/>
          <pc:sldMk cId="3319995340" sldId="338"/>
        </pc:sldMkLst>
      </pc:sldChg>
      <pc:sldChg chg="del">
        <pc:chgData name="Pierre Lison" userId="a8a9df96-d69d-4b67-b9bd-4018f7d77187" providerId="ADAL" clId="{6E863B1C-448C-4131-9D22-8105AB22A87E}" dt="2022-11-06T22:55:04.882" v="6" actId="47"/>
        <pc:sldMkLst>
          <pc:docMk/>
          <pc:sldMk cId="2740588546" sldId="343"/>
        </pc:sldMkLst>
      </pc:sldChg>
      <pc:sldChg chg="del">
        <pc:chgData name="Pierre Lison" userId="a8a9df96-d69d-4b67-b9bd-4018f7d77187" providerId="ADAL" clId="{6E863B1C-448C-4131-9D22-8105AB22A87E}" dt="2022-11-06T22:55:05.180" v="7" actId="47"/>
        <pc:sldMkLst>
          <pc:docMk/>
          <pc:sldMk cId="3752017853" sldId="344"/>
        </pc:sldMkLst>
      </pc:sldChg>
      <pc:sldChg chg="del">
        <pc:chgData name="Pierre Lison" userId="a8a9df96-d69d-4b67-b9bd-4018f7d77187" providerId="ADAL" clId="{6E863B1C-448C-4131-9D22-8105AB22A87E}" dt="2022-11-06T22:55:05.611" v="8" actId="47"/>
        <pc:sldMkLst>
          <pc:docMk/>
          <pc:sldMk cId="1431323626" sldId="346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2807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939" tIns="47969" rIns="95939" bIns="47969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Palatino" pitchFamily="18" charset="0"/>
              </a:defRPr>
            </a:lvl1pPr>
          </a:lstStyle>
          <a:p>
            <a:endParaRPr lang="nb-NO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00593" y="0"/>
            <a:ext cx="2982807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939" tIns="47969" rIns="95939" bIns="47969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Palatino" pitchFamily="18" charset="0"/>
              </a:defRPr>
            </a:lvl1pPr>
          </a:lstStyle>
          <a:p>
            <a:endParaRPr lang="nb-NO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10700"/>
            <a:ext cx="2982807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939" tIns="47969" rIns="95939" bIns="47969" numCol="1" anchor="b" anchorCtr="0" compatLnSpc="1">
            <a:prstTxWarp prst="textNoShape">
              <a:avLst/>
            </a:prstTxWarp>
          </a:bodyPr>
          <a:lstStyle>
            <a:lvl1pPr>
              <a:defRPr sz="1000">
                <a:latin typeface="Palatino" pitchFamily="18" charset="0"/>
              </a:defRPr>
            </a:lvl1pPr>
          </a:lstStyle>
          <a:p>
            <a:endParaRPr lang="nb-NO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00593" y="9410700"/>
            <a:ext cx="2982807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939" tIns="47969" rIns="95939" bIns="47969" numCol="1" anchor="b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Palatino" pitchFamily="18" charset="0"/>
              </a:defRPr>
            </a:lvl1pPr>
          </a:lstStyle>
          <a:p>
            <a:fld id="{DCBD22C0-2821-4EDC-9675-67372AD7718A}" type="slidenum">
              <a:rPr lang="nb-NO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2850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2807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939" tIns="47969" rIns="95939" bIns="47969" numCol="1" anchor="t" anchorCtr="0" compatLnSpc="1">
            <a:prstTxWarp prst="textNoShape">
              <a:avLst/>
            </a:prstTxWarp>
          </a:bodyPr>
          <a:lstStyle>
            <a:lvl1pPr>
              <a:defRPr sz="1300" b="1">
                <a:solidFill>
                  <a:schemeClr val="bg1"/>
                </a:solidFill>
              </a:defRPr>
            </a:lvl1pPr>
          </a:lstStyle>
          <a:p>
            <a:endParaRPr lang="nb-NO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00593" y="0"/>
            <a:ext cx="2982807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939" tIns="47969" rIns="95939" bIns="47969" numCol="1" anchor="t" anchorCtr="0" compatLnSpc="1">
            <a:prstTxWarp prst="textNoShape">
              <a:avLst/>
            </a:prstTxWarp>
          </a:bodyPr>
          <a:lstStyle>
            <a:lvl1pPr algn="r">
              <a:defRPr sz="1300" b="1">
                <a:solidFill>
                  <a:schemeClr val="bg1"/>
                </a:solidFill>
              </a:defRPr>
            </a:lvl1pPr>
          </a:lstStyle>
          <a:p>
            <a:endParaRPr lang="nb-NO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39700" y="742950"/>
            <a:ext cx="6604000" cy="3714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7787" y="4705350"/>
            <a:ext cx="5047827" cy="445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939" tIns="47969" rIns="95939" bIns="479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/>
              <a:t>Click to edit Master text styles</a:t>
            </a:r>
          </a:p>
          <a:p>
            <a:pPr lvl="1"/>
            <a:r>
              <a:rPr lang="nb-NO"/>
              <a:t>Second level</a:t>
            </a:r>
          </a:p>
          <a:p>
            <a:pPr lvl="2"/>
            <a:r>
              <a:rPr lang="nb-NO"/>
              <a:t>Third level</a:t>
            </a:r>
          </a:p>
          <a:p>
            <a:pPr lvl="3"/>
            <a:r>
              <a:rPr lang="nb-NO"/>
              <a:t>Fourth level</a:t>
            </a:r>
          </a:p>
          <a:p>
            <a:pPr lvl="4"/>
            <a:r>
              <a:rPr lang="nb-NO"/>
              <a:t>Fifth level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10700"/>
            <a:ext cx="2982807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939" tIns="47969" rIns="95939" bIns="47969" numCol="1" anchor="b" anchorCtr="0" compatLnSpc="1">
            <a:prstTxWarp prst="textNoShape">
              <a:avLst/>
            </a:prstTxWarp>
          </a:bodyPr>
          <a:lstStyle>
            <a:lvl1pPr>
              <a:defRPr sz="1300" b="1">
                <a:solidFill>
                  <a:schemeClr val="bg1"/>
                </a:solidFill>
              </a:defRPr>
            </a:lvl1pPr>
          </a:lstStyle>
          <a:p>
            <a:endParaRPr lang="nb-NO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00593" y="9410700"/>
            <a:ext cx="2982807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939" tIns="47969" rIns="95939" bIns="47969" numCol="1" anchor="b" anchorCtr="0" compatLnSpc="1">
            <a:prstTxWarp prst="textNoShape">
              <a:avLst/>
            </a:prstTxWarp>
          </a:bodyPr>
          <a:lstStyle>
            <a:lvl1pPr algn="r">
              <a:defRPr sz="1300" b="1">
                <a:solidFill>
                  <a:schemeClr val="bg1"/>
                </a:solidFill>
              </a:defRPr>
            </a:lvl1pPr>
          </a:lstStyle>
          <a:p>
            <a:fld id="{AEA76827-FC0C-42F6-AC0F-8E03D8C8032E}" type="slidenum">
              <a:rPr lang="nb-NO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304278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Palatino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Palatino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Palatino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Palatino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Palatino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8" name="Text Box 6"/>
          <p:cNvSpPr txBox="1">
            <a:spLocks noChangeArrowheads="1"/>
          </p:cNvSpPr>
          <p:nvPr/>
        </p:nvSpPr>
        <p:spPr bwMode="white">
          <a:xfrm>
            <a:off x="6754688" y="175742"/>
            <a:ext cx="220980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r"/>
            <a:r>
              <a:rPr lang="nb-NO" sz="1400" b="1" dirty="0">
                <a:solidFill>
                  <a:schemeClr val="tx2"/>
                </a:solidFill>
              </a:rPr>
              <a:t>www.nr.no</a:t>
            </a:r>
            <a:endParaRPr lang="nb-NO" sz="1400" dirty="0">
              <a:solidFill>
                <a:schemeClr val="tx2"/>
              </a:solidFill>
              <a:latin typeface="Times New Roman" pitchFamily="18" charset="0"/>
            </a:endParaRPr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251520" y="1131591"/>
            <a:ext cx="5904656" cy="1008112"/>
          </a:xfrm>
          <a:noFill/>
        </p:spPr>
        <p:txBody>
          <a:bodyPr anchor="t"/>
          <a:lstStyle>
            <a:lvl1pPr>
              <a:defRPr>
                <a:solidFill>
                  <a:schemeClr val="accent4"/>
                </a:solidFill>
                <a:effectLst>
                  <a:outerShdw blurRad="50800" dist="50800" dir="5400000" algn="ctr" rotWithShape="0">
                    <a:schemeClr val="bg2"/>
                  </a:outerShdw>
                </a:effectLst>
              </a:defRPr>
            </a:lvl1pPr>
          </a:lstStyle>
          <a:p>
            <a:pPr lvl="0"/>
            <a:r>
              <a:rPr lang="en-GB" noProof="0" dirty="0"/>
              <a:t>Click to edit title</a:t>
            </a:r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subTitle" idx="1" hasCustomPrompt="1"/>
          </p:nvPr>
        </p:nvSpPr>
        <p:spPr bwMode="white">
          <a:xfrm>
            <a:off x="251520" y="2283718"/>
            <a:ext cx="5688632" cy="720080"/>
          </a:xfrm>
        </p:spPr>
        <p:txBody>
          <a:bodyPr/>
          <a:lstStyle>
            <a:lvl1pPr marL="0" indent="0">
              <a:buFont typeface="Times New Roman" pitchFamily="18" charset="0"/>
              <a:buNone/>
              <a:defRPr sz="2200" b="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GB" noProof="0" dirty="0"/>
              <a:t>Click to edit subtitle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251520" y="3147815"/>
            <a:ext cx="5616624" cy="576064"/>
          </a:xfrm>
        </p:spPr>
        <p:txBody>
          <a:bodyPr/>
          <a:lstStyle>
            <a:lvl1pPr marL="0" indent="0">
              <a:buNone/>
              <a:defRPr sz="2400" b="0">
                <a:solidFill>
                  <a:schemeClr val="accent4"/>
                </a:solidFill>
              </a:defRPr>
            </a:lvl1pPr>
          </a:lstStyle>
          <a:p>
            <a:r>
              <a:rPr lang="en-GB" sz="2800" baseline="0" noProof="0" dirty="0"/>
              <a:t>[Authors]</a:t>
            </a:r>
            <a:endParaRPr lang="en-GB" sz="2800" noProof="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251520" y="3939902"/>
            <a:ext cx="5616624" cy="432048"/>
          </a:xfrm>
        </p:spPr>
        <p:txBody>
          <a:bodyPr/>
          <a:lstStyle>
            <a:lvl1pPr marL="0" indent="0">
              <a:buNone/>
              <a:defRPr sz="2400">
                <a:solidFill>
                  <a:schemeClr val="accent4"/>
                </a:solidFill>
              </a:defRPr>
            </a:lvl1pPr>
          </a:lstStyle>
          <a:p>
            <a:r>
              <a:rPr lang="en-GB" sz="2200" noProof="0" dirty="0"/>
              <a:t>[Location]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2" hasCustomPrompt="1"/>
          </p:nvPr>
        </p:nvSpPr>
        <p:spPr>
          <a:xfrm>
            <a:off x="251520" y="4515967"/>
            <a:ext cx="5616624" cy="465599"/>
          </a:xfrm>
        </p:spPr>
        <p:txBody>
          <a:bodyPr/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Pct val="80000"/>
              <a:buFont typeface="Times New Roman" pitchFamily="18" charset="0"/>
              <a:buNone/>
              <a:tabLst/>
              <a:defRPr sz="2400">
                <a:solidFill>
                  <a:schemeClr val="accent4"/>
                </a:solidFill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Pct val="80000"/>
              <a:buFont typeface="Times New Roman" pitchFamily="18" charset="0"/>
              <a:buNone/>
              <a:tabLst/>
              <a:defRPr/>
            </a:pPr>
            <a:r>
              <a:rPr lang="en-GB" sz="2200" noProof="0" dirty="0"/>
              <a:t>[Date]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4168" y="1923678"/>
            <a:ext cx="3490647" cy="486916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86971"/>
            <a:ext cx="3419873" cy="67029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3E97971C-2FE7-4FD3-B01F-4B5E83D933F8}" type="slidenum">
              <a:rPr lang="en-GB" noProof="0" smtClean="0"/>
              <a:pPr/>
              <a:t>‹#›</a:t>
            </a:fld>
            <a:endParaRPr lang="en-GB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8481941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89F689-C7C1-4E27-8890-76F63A669A8F}" type="slidenum">
              <a:rPr lang="en-GB" noProof="0" smtClean="0"/>
              <a:pPr/>
              <a:t>‹#›</a:t>
            </a:fld>
            <a:endParaRPr lang="en-GB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8044270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143000"/>
            <a:ext cx="3733800" cy="3086100"/>
          </a:xfrm>
          <a:noFill/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37338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086E72B-8DDA-4312-9150-1363B5FB6C12}" type="slidenum">
              <a:rPr lang="en-GB" noProof="0" smtClean="0"/>
              <a:pPr/>
              <a:t>‹#›</a:t>
            </a:fld>
            <a:endParaRPr lang="en-GB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8996210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E94D6A6-41BD-49BB-84F3-C9210A972E85}" type="slidenum">
              <a:rPr lang="en-GB" noProof="0" smtClean="0"/>
              <a:pPr/>
              <a:t>‹#›</a:t>
            </a:fld>
            <a:endParaRPr lang="en-GB" noProof="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9288978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5" y="204789"/>
            <a:ext cx="3008313" cy="8715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5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AEDDD13-8D6F-4F24-AAFE-488D04EDC9FA}" type="slidenum">
              <a:rPr lang="en-GB" noProof="0" smtClean="0"/>
              <a:pPr/>
              <a:t>‹#›</a:t>
            </a:fld>
            <a:endParaRPr lang="en-GB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8138706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71600" y="465516"/>
            <a:ext cx="72008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noProof="0"/>
              <a:t>Click icon to add picture</a:t>
            </a:r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71600" y="3795887"/>
            <a:ext cx="72008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2D7D3A0-5D3C-4DC3-9F57-3B372D08EE57}" type="slidenum">
              <a:rPr lang="en-GB" noProof="0" smtClean="0"/>
              <a:pPr/>
              <a:t>‹#›</a:t>
            </a:fld>
            <a:endParaRPr lang="en-GB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9421658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4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b-NO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white">
          <a:xfrm>
            <a:off x="251520" y="195486"/>
            <a:ext cx="8640960" cy="7560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dirty="0"/>
              <a:t>Click to edit title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1520" y="1143000"/>
            <a:ext cx="8640960" cy="308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dirty="0"/>
              <a:t>Click to edit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1039" name="Rectangle 1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98904" y="4731990"/>
            <a:ext cx="393576" cy="2160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D89F689-C7C1-4E27-8890-76F63A669A8F}" type="slidenum">
              <a:rPr lang="nb-NO" smtClean="0"/>
              <a:pPr/>
              <a:t>‹#›</a:t>
            </a:fld>
            <a:endParaRPr lang="nb-NO" dirty="0"/>
          </a:p>
        </p:txBody>
      </p:sp>
      <p:sp>
        <p:nvSpPr>
          <p:cNvPr id="1042" name="Rectangle 18"/>
          <p:cNvSpPr>
            <a:spLocks noGrp="1" noChangeArrowheads="1"/>
          </p:cNvSpPr>
          <p:nvPr>
            <p:ph type="ftr" sz="quarter" idx="3"/>
          </p:nvPr>
        </p:nvSpPr>
        <p:spPr bwMode="white">
          <a:xfrm>
            <a:off x="1691680" y="4490815"/>
            <a:ext cx="6552728" cy="4494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400" b="1">
                <a:solidFill>
                  <a:schemeClr val="tx2"/>
                </a:solidFill>
              </a:defRPr>
            </a:lvl1pPr>
          </a:lstStyle>
          <a:p>
            <a:endParaRPr lang="en-GB" noProof="0" dirty="0"/>
          </a:p>
        </p:txBody>
      </p:sp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511125"/>
            <a:ext cx="963613" cy="390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5" r:id="rId3"/>
    <p:sldLayoutId id="2147483652" r:id="rId4"/>
    <p:sldLayoutId id="2147483655" r:id="rId5"/>
    <p:sldLayoutId id="2147483656" r:id="rId6"/>
    <p:sldLayoutId id="2147483657" r:id="rId7"/>
  </p:sldLayoutIdLst>
  <p:hf hdr="0" ft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457200" indent="-457200" algn="l" rtl="0" eaLnBrk="1" fontAlgn="base" hangingPunct="1">
        <a:spcBef>
          <a:spcPct val="50000"/>
        </a:spcBef>
        <a:spcAft>
          <a:spcPct val="0"/>
        </a:spcAft>
        <a:buSzPct val="80000"/>
        <a:buFont typeface="Times New Roman" pitchFamily="18" charset="0"/>
        <a:buChar char="►"/>
        <a:defRPr sz="2400" baseline="0">
          <a:solidFill>
            <a:schemeClr val="tx1"/>
          </a:solidFill>
          <a:latin typeface="+mn-lt"/>
          <a:ea typeface="+mn-ea"/>
          <a:cs typeface="+mn-cs"/>
        </a:defRPr>
      </a:lvl1pPr>
      <a:lvl2pPr marL="893763" indent="-419100" algn="l" rtl="0" eaLnBrk="1" fontAlgn="base" hangingPunct="1">
        <a:spcBef>
          <a:spcPct val="20000"/>
        </a:spcBef>
        <a:spcAft>
          <a:spcPct val="0"/>
        </a:spcAft>
        <a:buChar char="▪"/>
        <a:defRPr sz="2200">
          <a:solidFill>
            <a:schemeClr val="tx1"/>
          </a:solidFill>
          <a:latin typeface="+mn-lt"/>
        </a:defRPr>
      </a:lvl2pPr>
      <a:lvl3pPr marL="1230313" indent="-381000" algn="l" rtl="0" eaLnBrk="1" fontAlgn="base" hangingPunct="1">
        <a:spcBef>
          <a:spcPct val="20000"/>
        </a:spcBef>
        <a:spcAft>
          <a:spcPct val="0"/>
        </a:spcAft>
        <a:buChar char="◦"/>
        <a:defRPr sz="2000">
          <a:solidFill>
            <a:schemeClr val="tx1"/>
          </a:solidFill>
          <a:latin typeface="+mn-lt"/>
        </a:defRPr>
      </a:lvl3pPr>
      <a:lvl4pPr marL="1622425" indent="-381000" algn="l" rtl="0" eaLnBrk="1" fontAlgn="base" hangingPunct="1">
        <a:spcBef>
          <a:spcPct val="20000"/>
        </a:spcBef>
        <a:spcAft>
          <a:spcPct val="0"/>
        </a:spcAft>
        <a:buChar char="·"/>
        <a:defRPr sz="2000">
          <a:solidFill>
            <a:schemeClr val="tx1"/>
          </a:solidFill>
          <a:latin typeface="+mn-lt"/>
        </a:defRPr>
      </a:lvl4pPr>
      <a:lvl5pPr marL="2006600" indent="-381000" algn="l" rtl="0" eaLnBrk="1" fontAlgn="base" hangingPunct="1">
        <a:spcBef>
          <a:spcPct val="20000"/>
        </a:spcBef>
        <a:spcAft>
          <a:spcPct val="0"/>
        </a:spcAft>
        <a:buSzPct val="75000"/>
        <a:buChar char="▫"/>
        <a:defRPr sz="2000">
          <a:solidFill>
            <a:schemeClr val="tx1"/>
          </a:solidFill>
          <a:latin typeface="+mn-lt"/>
        </a:defRPr>
      </a:lvl5pPr>
      <a:lvl6pPr marL="2463800" indent="-381000" algn="l" rtl="0" eaLnBrk="1" fontAlgn="base" hangingPunct="1">
        <a:spcBef>
          <a:spcPct val="20000"/>
        </a:spcBef>
        <a:spcAft>
          <a:spcPct val="0"/>
        </a:spcAft>
        <a:buSzPct val="75000"/>
        <a:buChar char="▫"/>
        <a:defRPr sz="2000">
          <a:solidFill>
            <a:schemeClr val="tx1"/>
          </a:solidFill>
          <a:latin typeface="+mn-lt"/>
        </a:defRPr>
      </a:lvl6pPr>
      <a:lvl7pPr marL="2921000" indent="-381000" algn="l" rtl="0" eaLnBrk="1" fontAlgn="base" hangingPunct="1">
        <a:spcBef>
          <a:spcPct val="20000"/>
        </a:spcBef>
        <a:spcAft>
          <a:spcPct val="0"/>
        </a:spcAft>
        <a:buSzPct val="75000"/>
        <a:buChar char="▫"/>
        <a:defRPr sz="2000">
          <a:solidFill>
            <a:schemeClr val="tx1"/>
          </a:solidFill>
          <a:latin typeface="+mn-lt"/>
        </a:defRPr>
      </a:lvl7pPr>
      <a:lvl8pPr marL="3378200" indent="-381000" algn="l" rtl="0" eaLnBrk="1" fontAlgn="base" hangingPunct="1">
        <a:spcBef>
          <a:spcPct val="20000"/>
        </a:spcBef>
        <a:spcAft>
          <a:spcPct val="0"/>
        </a:spcAft>
        <a:buSzPct val="75000"/>
        <a:buChar char="▫"/>
        <a:defRPr sz="2000">
          <a:solidFill>
            <a:schemeClr val="tx1"/>
          </a:solidFill>
          <a:latin typeface="+mn-lt"/>
        </a:defRPr>
      </a:lvl8pPr>
      <a:lvl9pPr marL="3835400" indent="-381000" algn="l" rtl="0" eaLnBrk="1" fontAlgn="base" hangingPunct="1">
        <a:spcBef>
          <a:spcPct val="20000"/>
        </a:spcBef>
        <a:spcAft>
          <a:spcPct val="0"/>
        </a:spcAft>
        <a:buSzPct val="75000"/>
        <a:buChar char="▫"/>
        <a:defRPr sz="2000">
          <a:solidFill>
            <a:schemeClr val="tx1"/>
          </a:solidFill>
          <a:latin typeface="+mn-lt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9600" y="1131590"/>
            <a:ext cx="5906576" cy="1008112"/>
          </a:xfrm>
        </p:spPr>
        <p:txBody>
          <a:bodyPr/>
          <a:lstStyle/>
          <a:p>
            <a:r>
              <a:rPr lang="en-US" sz="3200" b="0" i="0" u="none" strike="noStrike" baseline="0" dirty="0">
                <a:solidFill>
                  <a:srgbClr val="000000"/>
                </a:solidFill>
              </a:rPr>
              <a:t>CLEANUP: Ma</a:t>
            </a:r>
            <a:r>
              <a:rPr lang="en-US" sz="3200" i="0" u="none" strike="noStrike" baseline="0" dirty="0">
                <a:solidFill>
                  <a:srgbClr val="000000"/>
                </a:solidFill>
              </a:rPr>
              <a:t>c</a:t>
            </a:r>
            <a:r>
              <a:rPr lang="en-US" sz="3200" b="0" i="0" u="none" strike="noStrike" baseline="0" dirty="0">
                <a:solidFill>
                  <a:srgbClr val="000000"/>
                </a:solidFill>
              </a:rPr>
              <a:t>hine </a:t>
            </a:r>
            <a:r>
              <a:rPr lang="en-US" sz="3200" i="0" u="none" strike="noStrike" baseline="0" dirty="0">
                <a:solidFill>
                  <a:srgbClr val="000000"/>
                </a:solidFill>
              </a:rPr>
              <a:t>Le</a:t>
            </a:r>
            <a:r>
              <a:rPr lang="en-US" sz="3200" b="0" i="0" u="none" strike="noStrike" baseline="0" dirty="0">
                <a:solidFill>
                  <a:srgbClr val="000000"/>
                </a:solidFill>
              </a:rPr>
              <a:t>arning for the </a:t>
            </a:r>
            <a:r>
              <a:rPr lang="en-US" sz="3200" i="0" u="none" strike="noStrike" baseline="0" dirty="0" err="1">
                <a:solidFill>
                  <a:srgbClr val="000000"/>
                </a:solidFill>
              </a:rPr>
              <a:t>An</a:t>
            </a:r>
            <a:r>
              <a:rPr lang="en-US" sz="3200" b="0" i="0" u="none" strike="noStrike" baseline="0" dirty="0" err="1">
                <a:solidFill>
                  <a:srgbClr val="000000"/>
                </a:solidFill>
              </a:rPr>
              <a:t>onymisation</a:t>
            </a:r>
            <a:r>
              <a:rPr lang="en-US" sz="3200" b="0" i="0" u="none" strike="noStrike" baseline="0" dirty="0">
                <a:solidFill>
                  <a:srgbClr val="000000"/>
                </a:solidFill>
              </a:rPr>
              <a:t> of </a:t>
            </a:r>
            <a:r>
              <a:rPr lang="en-US" sz="3200" i="0" u="none" strike="noStrike" baseline="0" dirty="0">
                <a:solidFill>
                  <a:srgbClr val="000000"/>
                </a:solidFill>
              </a:rPr>
              <a:t>U</a:t>
            </a:r>
            <a:r>
              <a:rPr lang="en-US" sz="3200" b="0" i="0" u="none" strike="noStrike" baseline="0" dirty="0">
                <a:solidFill>
                  <a:srgbClr val="000000"/>
                </a:solidFill>
              </a:rPr>
              <a:t>nstructured </a:t>
            </a:r>
            <a:r>
              <a:rPr lang="en-US" sz="3200" i="0" u="none" strike="noStrike" baseline="0" dirty="0">
                <a:solidFill>
                  <a:srgbClr val="000000"/>
                </a:solidFill>
              </a:rPr>
              <a:t>P</a:t>
            </a:r>
            <a:r>
              <a:rPr lang="en-US" sz="3200" b="0" i="0" u="none" strike="noStrike" baseline="0" dirty="0">
                <a:solidFill>
                  <a:srgbClr val="000000"/>
                </a:solidFill>
              </a:rPr>
              <a:t>ersonal data</a:t>
            </a:r>
            <a:endParaRPr lang="nb-NO" sz="54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323528" y="3075806"/>
            <a:ext cx="5616624" cy="576064"/>
          </a:xfrm>
        </p:spPr>
        <p:txBody>
          <a:bodyPr/>
          <a:lstStyle/>
          <a:p>
            <a:r>
              <a:rPr lang="en-US" sz="2000" dirty="0"/>
              <a:t>Pierre Lison, NR</a:t>
            </a:r>
            <a:endParaRPr lang="nb-NO" sz="20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323528" y="3795886"/>
            <a:ext cx="4824536" cy="949919"/>
          </a:xfrm>
        </p:spPr>
        <p:txBody>
          <a:bodyPr/>
          <a:lstStyle/>
          <a:p>
            <a:r>
              <a:rPr lang="en-US" sz="1800" dirty="0"/>
              <a:t>eHealth and Welfare Technologies and Services Research Projects Workshop</a:t>
            </a:r>
          </a:p>
          <a:p>
            <a:r>
              <a:rPr lang="en-US" sz="1800" dirty="0"/>
              <a:t>November 7, 2022</a:t>
            </a:r>
            <a:endParaRPr lang="nb-NO" sz="1800" dirty="0"/>
          </a:p>
        </p:txBody>
      </p:sp>
    </p:spTree>
    <p:extLst>
      <p:ext uri="{BB962C8B-B14F-4D97-AF65-F5344CB8AC3E}">
        <p14:creationId xmlns:p14="http://schemas.microsoft.com/office/powerpoint/2010/main" val="9787230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D0CFCF-8252-4FF1-8409-E926874619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Take-home messages</a:t>
            </a:r>
            <a:endParaRPr lang="nb-NO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46C141-BBA1-4411-9836-DD9F4F6D19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2318857"/>
            <a:ext cx="8640960" cy="2629157"/>
          </a:xfrm>
          <a:solidFill>
            <a:schemeClr val="bg2"/>
          </a:solidFill>
        </p:spPr>
        <p:txBody>
          <a:bodyPr/>
          <a:lstStyle/>
          <a:p>
            <a:r>
              <a:rPr lang="en-US" dirty="0"/>
              <a:t>NLP can be employed to automatically or semi-automatically sanitize text documents</a:t>
            </a:r>
          </a:p>
          <a:p>
            <a:pPr lvl="1"/>
            <a:r>
              <a:rPr lang="en-US" dirty="0"/>
              <a:t>Including text data in electronic patient records</a:t>
            </a:r>
          </a:p>
          <a:p>
            <a:r>
              <a:rPr lang="en-US" dirty="0"/>
              <a:t>As always: balance between </a:t>
            </a:r>
            <a:r>
              <a:rPr lang="en-US" i="1" dirty="0"/>
              <a:t>privacy</a:t>
            </a:r>
            <a:r>
              <a:rPr lang="en-US" dirty="0"/>
              <a:t> and </a:t>
            </a:r>
            <a:r>
              <a:rPr lang="en-US" i="1" dirty="0"/>
              <a:t>utility</a:t>
            </a:r>
          </a:p>
          <a:p>
            <a:r>
              <a:rPr lang="en-US" dirty="0"/>
              <a:t>But the output cannot be considered as </a:t>
            </a:r>
            <a:r>
              <a:rPr lang="en-US" i="1" dirty="0"/>
              <a:t>anonymous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20B87A0-81A1-4124-9A1A-FB67F3DBCCC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97971C-2FE7-4FD3-B01F-4B5E83D933F8}" type="slidenum">
              <a:rPr lang="en-GB" noProof="0" smtClean="0"/>
              <a:pPr/>
              <a:t>10</a:t>
            </a:fld>
            <a:endParaRPr lang="en-GB" noProof="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E388F58-0D44-4D7E-A4A2-C4A88F8858F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760" y="914400"/>
            <a:ext cx="1191595" cy="1191595"/>
          </a:xfrm>
          <a:prstGeom prst="rect">
            <a:avLst/>
          </a:prstGeom>
        </p:spPr>
      </p:pic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C599A618-D681-4913-A0C5-F3D31556FF48}"/>
              </a:ext>
            </a:extLst>
          </p:cNvPr>
          <p:cNvCxnSpPr>
            <a:cxnSpLocks/>
          </p:cNvCxnSpPr>
          <p:nvPr/>
        </p:nvCxnSpPr>
        <p:spPr bwMode="auto">
          <a:xfrm>
            <a:off x="3622950" y="1400532"/>
            <a:ext cx="1946847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72F868FA-540F-4B48-8325-8528080354F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9796" y="965293"/>
            <a:ext cx="1191594" cy="1191594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78EA3734-8B50-4034-8DA7-B49A14C4C8F3}"/>
              </a:ext>
            </a:extLst>
          </p:cNvPr>
          <p:cNvSpPr txBox="1"/>
          <p:nvPr/>
        </p:nvSpPr>
        <p:spPr bwMode="white">
          <a:xfrm>
            <a:off x="3732934" y="1466218"/>
            <a:ext cx="2160240" cy="3770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  <a:spAutoFit/>
          </a:bodyPr>
          <a:lstStyle/>
          <a:p>
            <a:r>
              <a:rPr lang="en-GB" dirty="0"/>
              <a:t>Editing/masking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EED628F-7BA9-4DF6-842D-A0E4D146F27D}"/>
              </a:ext>
            </a:extLst>
          </p:cNvPr>
          <p:cNvSpPr/>
          <p:nvPr/>
        </p:nvSpPr>
        <p:spPr bwMode="auto">
          <a:xfrm>
            <a:off x="6216552" y="1604718"/>
            <a:ext cx="270030" cy="74714"/>
          </a:xfrm>
          <a:prstGeom prst="rect">
            <a:avLst/>
          </a:prstGeom>
          <a:noFill/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defTabSz="685800"/>
            <a:endParaRPr lang="en-GB" sz="150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D580D58-717C-435C-B9C2-DD652E1E645B}"/>
              </a:ext>
            </a:extLst>
          </p:cNvPr>
          <p:cNvSpPr/>
          <p:nvPr/>
        </p:nvSpPr>
        <p:spPr bwMode="auto">
          <a:xfrm>
            <a:off x="6022755" y="1755501"/>
            <a:ext cx="135015" cy="92269"/>
          </a:xfrm>
          <a:prstGeom prst="rect">
            <a:avLst/>
          </a:prstGeom>
          <a:noFill/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defTabSz="685800"/>
            <a:endParaRPr lang="en-GB" sz="1500"/>
          </a:p>
        </p:txBody>
      </p:sp>
    </p:spTree>
    <p:extLst>
      <p:ext uri="{BB962C8B-B14F-4D97-AF65-F5344CB8AC3E}">
        <p14:creationId xmlns:p14="http://schemas.microsoft.com/office/powerpoint/2010/main" val="15554492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10">
            <a:extLst>
              <a:ext uri="{FF2B5EF4-FFF2-40B4-BE49-F238E27FC236}">
                <a16:creationId xmlns:a16="http://schemas.microsoft.com/office/drawing/2014/main" id="{5F077A48-EB05-4032-9EE3-946EC78BB8FC}"/>
              </a:ext>
            </a:extLst>
          </p:cNvPr>
          <p:cNvSpPr txBox="1"/>
          <p:nvPr/>
        </p:nvSpPr>
        <p:spPr bwMode="white">
          <a:xfrm>
            <a:off x="539552" y="520903"/>
            <a:ext cx="7782658" cy="25904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>
              <a:spcAft>
                <a:spcPts val="1000"/>
              </a:spcAft>
            </a:pPr>
            <a:r>
              <a:rPr lang="en-US" sz="2200" i="1" dirty="0">
                <a:latin typeface="Arial" panose="020B0604020202020204" pitchFamily="34" charset="0"/>
                <a:cs typeface="Arial" panose="020B0604020202020204" pitchFamily="34" charset="0"/>
              </a:rPr>
              <a:t>Free-form texts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constitute a large part of the data we gather or produce:</a:t>
            </a:r>
          </a:p>
          <a:p>
            <a:pPr marL="457200" indent="-457200">
              <a:buFont typeface="Arial"/>
              <a:buChar char="•"/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Electronic health records</a:t>
            </a:r>
          </a:p>
          <a:p>
            <a:pPr marL="457200" indent="-457200">
              <a:buFont typeface="Arial"/>
              <a:buChar char="•"/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Court rulings</a:t>
            </a:r>
          </a:p>
          <a:p>
            <a:pPr marL="457200" indent="-457200">
              <a:buFont typeface="Arial"/>
              <a:buChar char="•"/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Case-handling notes</a:t>
            </a:r>
          </a:p>
          <a:p>
            <a:pPr marL="457200" indent="-457200">
              <a:buFont typeface="Arial"/>
              <a:buChar char="•"/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Interactions with clients</a:t>
            </a:r>
          </a:p>
          <a:p>
            <a:pPr marL="457200" indent="-457200">
              <a:buFont typeface="Arial"/>
              <a:buChar char="•"/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Etc.</a:t>
            </a:r>
          </a:p>
        </p:txBody>
      </p:sp>
      <p:pic>
        <p:nvPicPr>
          <p:cNvPr id="4" name="Picture 8" descr="document-clipart-blank-document-15.png">
            <a:extLst>
              <a:ext uri="{FF2B5EF4-FFF2-40B4-BE49-F238E27FC236}">
                <a16:creationId xmlns:a16="http://schemas.microsoft.com/office/drawing/2014/main" id="{D2A31B7A-5E69-4F3C-940E-E51592675DC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7437" y="1112524"/>
            <a:ext cx="1129344" cy="1232749"/>
          </a:xfrm>
          <a:prstGeom prst="rect">
            <a:avLst/>
          </a:prstGeom>
        </p:spPr>
      </p:pic>
      <p:pic>
        <p:nvPicPr>
          <p:cNvPr id="5" name="Picture 9" descr="paperwork-clipart-15.jpg">
            <a:extLst>
              <a:ext uri="{FF2B5EF4-FFF2-40B4-BE49-F238E27FC236}">
                <a16:creationId xmlns:a16="http://schemas.microsoft.com/office/drawing/2014/main" id="{A2A677D4-5DE9-46CF-A519-F50FB9846C5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7534" y="1437166"/>
            <a:ext cx="1443275" cy="1950371"/>
          </a:xfrm>
          <a:prstGeom prst="rect">
            <a:avLst/>
          </a:prstGeom>
        </p:spPr>
      </p:pic>
      <p:pic>
        <p:nvPicPr>
          <p:cNvPr id="8" name="Picture 2">
            <a:extLst>
              <a:ext uri="{FF2B5EF4-FFF2-40B4-BE49-F238E27FC236}">
                <a16:creationId xmlns:a16="http://schemas.microsoft.com/office/drawing/2014/main" id="{EA814E07-33CD-4804-B091-510C0093338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1275606"/>
            <a:ext cx="1069667" cy="1069667"/>
          </a:xfrm>
          <a:prstGeom prst="rect">
            <a:avLst/>
          </a:prstGeom>
        </p:spPr>
      </p:pic>
      <p:pic>
        <p:nvPicPr>
          <p:cNvPr id="9" name="Content Placeholder 6">
            <a:extLst>
              <a:ext uri="{FF2B5EF4-FFF2-40B4-BE49-F238E27FC236}">
                <a16:creationId xmlns:a16="http://schemas.microsoft.com/office/drawing/2014/main" id="{1BAE70B3-036A-43BF-98DB-3B25D4DB981A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9852" y="2367648"/>
            <a:ext cx="1279644" cy="1151680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1F5C6647-C067-483C-8041-EBD8CC03E065}"/>
              </a:ext>
            </a:extLst>
          </p:cNvPr>
          <p:cNvSpPr/>
          <p:nvPr/>
        </p:nvSpPr>
        <p:spPr bwMode="auto">
          <a:xfrm>
            <a:off x="1722512" y="3714160"/>
            <a:ext cx="6287162" cy="1092723"/>
          </a:xfrm>
          <a:prstGeom prst="roundRect">
            <a:avLst/>
          </a:prstGeom>
          <a:solidFill>
            <a:schemeClr val="accent2">
              <a:lumMod val="75000"/>
              <a:alpha val="2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b-NO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D28F2EE-72E6-4692-93AD-0F2EBE45B469}"/>
              </a:ext>
            </a:extLst>
          </p:cNvPr>
          <p:cNvSpPr txBox="1"/>
          <p:nvPr/>
        </p:nvSpPr>
        <p:spPr bwMode="white">
          <a:xfrm>
            <a:off x="2051720" y="3795886"/>
            <a:ext cx="6479012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r>
              <a:rPr lang="en-US" sz="2400" baseline="0" dirty="0"/>
              <a:t>Can we edit those documents to mask </a:t>
            </a:r>
            <a:r>
              <a:rPr lang="en-US" sz="2400" i="1" baseline="0" dirty="0"/>
              <a:t>personally identifying information (PII)</a:t>
            </a:r>
            <a:r>
              <a:rPr lang="en-US" sz="2400" baseline="0" dirty="0"/>
              <a:t>? </a:t>
            </a:r>
            <a:endParaRPr lang="nb-NO" sz="2400" baseline="0" dirty="0"/>
          </a:p>
        </p:txBody>
      </p:sp>
    </p:spTree>
    <p:extLst>
      <p:ext uri="{BB962C8B-B14F-4D97-AF65-F5344CB8AC3E}">
        <p14:creationId xmlns:p14="http://schemas.microsoft.com/office/powerpoint/2010/main" val="19615748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CLEANUP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1640" y="2355726"/>
            <a:ext cx="6480720" cy="1873374"/>
          </a:xfrm>
        </p:spPr>
        <p:txBody>
          <a:bodyPr/>
          <a:lstStyle/>
          <a:p>
            <a:pPr marL="0" indent="0">
              <a:buNone/>
            </a:pPr>
            <a:r>
              <a:rPr lang="en-US" sz="2000" b="1" dirty="0"/>
              <a:t>Main goal: </a:t>
            </a:r>
            <a:r>
              <a:rPr lang="en-US" sz="2000" dirty="0"/>
              <a:t>develop new machine learning methods to automatically sanitize </a:t>
            </a:r>
            <a:r>
              <a:rPr lang="en-US" sz="2000" i="1" dirty="0"/>
              <a:t>text documents</a:t>
            </a:r>
          </a:p>
          <a:p>
            <a:pPr marL="0" indent="0">
              <a:buNone/>
            </a:pPr>
            <a:endParaRPr lang="en-US" sz="2000" dirty="0"/>
          </a:p>
          <a:p>
            <a:pPr lvl="1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>
          <a:xfrm>
            <a:off x="10784904" y="6309320"/>
            <a:ext cx="393576" cy="2880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nb-NO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3E97971C-2FE7-4FD3-B01F-4B5E83D933F8}" type="slidenum">
              <a:rPr lang="en-GB" smtClean="0"/>
              <a:pPr/>
              <a:t>3</a:t>
            </a:fld>
            <a:endParaRPr lang="en-GB" noProof="0" dirty="0"/>
          </a:p>
        </p:txBody>
      </p:sp>
      <p:pic>
        <p:nvPicPr>
          <p:cNvPr id="5" name="Picture 4" descr="Skjermbilde 2019-12-02 kl. 00.30.28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1113588"/>
            <a:ext cx="6577098" cy="112503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7388" y="3292414"/>
            <a:ext cx="1191595" cy="1191595"/>
          </a:xfrm>
          <a:prstGeom prst="rect">
            <a:avLst/>
          </a:prstGeom>
        </p:spPr>
      </p:pic>
      <p:cxnSp>
        <p:nvCxnSpPr>
          <p:cNvPr id="9" name="Straight Arrow Connector 8"/>
          <p:cNvCxnSpPr>
            <a:cxnSpLocks/>
          </p:cNvCxnSpPr>
          <p:nvPr/>
        </p:nvCxnSpPr>
        <p:spPr bwMode="auto">
          <a:xfrm>
            <a:off x="3598578" y="3778546"/>
            <a:ext cx="1946847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5424" y="3343307"/>
            <a:ext cx="1191594" cy="1191594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 bwMode="white">
          <a:xfrm>
            <a:off x="3708562" y="3844232"/>
            <a:ext cx="2160240" cy="3770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  <a:spAutoFit/>
          </a:bodyPr>
          <a:lstStyle/>
          <a:p>
            <a:r>
              <a:rPr lang="en-GB" dirty="0"/>
              <a:t>Editing/masking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6192180" y="3982732"/>
            <a:ext cx="270030" cy="74714"/>
          </a:xfrm>
          <a:prstGeom prst="rect">
            <a:avLst/>
          </a:prstGeom>
          <a:noFill/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defTabSz="685800"/>
            <a:endParaRPr lang="en-GB" sz="1500"/>
          </a:p>
        </p:txBody>
      </p:sp>
      <p:sp>
        <p:nvSpPr>
          <p:cNvPr id="13" name="Rectangle 12"/>
          <p:cNvSpPr/>
          <p:nvPr/>
        </p:nvSpPr>
        <p:spPr bwMode="auto">
          <a:xfrm>
            <a:off x="5998383" y="4133515"/>
            <a:ext cx="135015" cy="92269"/>
          </a:xfrm>
          <a:prstGeom prst="rect">
            <a:avLst/>
          </a:prstGeom>
          <a:noFill/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defTabSz="685800"/>
            <a:endParaRPr lang="en-GB" sz="1500"/>
          </a:p>
        </p:txBody>
      </p:sp>
    </p:spTree>
    <p:extLst>
      <p:ext uri="{BB962C8B-B14F-4D97-AF65-F5344CB8AC3E}">
        <p14:creationId xmlns:p14="http://schemas.microsoft.com/office/powerpoint/2010/main" val="865865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CDBD05-2C0C-4F06-BC13-35FD2402DE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Text </a:t>
            </a:r>
            <a:r>
              <a:rPr lang="en-US" i="1" dirty="0"/>
              <a:t>sanitization</a:t>
            </a:r>
            <a:endParaRPr lang="nb-NO" i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648E1E-6ACC-4246-9C66-4E65CFA294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1129772"/>
            <a:ext cx="8712968" cy="3818242"/>
          </a:xfrm>
          <a:solidFill>
            <a:schemeClr val="bg2"/>
          </a:solidFill>
        </p:spPr>
        <p:txBody>
          <a:bodyPr/>
          <a:lstStyle/>
          <a:p>
            <a:pPr marL="0" indent="0">
              <a:buSzPct val="100000"/>
              <a:buNone/>
            </a:pPr>
            <a:r>
              <a:rPr lang="nb-NO" dirty="0" err="1"/>
              <a:t>Current</a:t>
            </a:r>
            <a:r>
              <a:rPr lang="nb-NO" dirty="0"/>
              <a:t> </a:t>
            </a:r>
            <a:r>
              <a:rPr lang="nb-NO" dirty="0" err="1"/>
              <a:t>state</a:t>
            </a:r>
            <a:r>
              <a:rPr lang="nb-NO" dirty="0"/>
              <a:t> </a:t>
            </a:r>
            <a:r>
              <a:rPr lang="nb-NO" dirty="0" err="1"/>
              <a:t>of</a:t>
            </a:r>
            <a:r>
              <a:rPr lang="nb-NO" dirty="0"/>
              <a:t> </a:t>
            </a:r>
            <a:r>
              <a:rPr lang="nb-NO" dirty="0" err="1"/>
              <a:t>the</a:t>
            </a:r>
            <a:r>
              <a:rPr lang="nb-NO" dirty="0"/>
              <a:t> art</a:t>
            </a:r>
            <a:r>
              <a:rPr lang="nb-NO" b="1" dirty="0"/>
              <a:t>: </a:t>
            </a:r>
            <a:r>
              <a:rPr lang="nb-NO" i="1" dirty="0" err="1"/>
              <a:t>sequence</a:t>
            </a:r>
            <a:r>
              <a:rPr lang="nb-NO" i="1" dirty="0"/>
              <a:t> </a:t>
            </a:r>
            <a:r>
              <a:rPr lang="nb-NO" i="1" dirty="0" err="1"/>
              <a:t>labelling</a:t>
            </a:r>
            <a:r>
              <a:rPr lang="nb-NO" i="1" dirty="0"/>
              <a:t> </a:t>
            </a:r>
            <a:r>
              <a:rPr lang="nb-NO" i="1" dirty="0" err="1"/>
              <a:t>with</a:t>
            </a:r>
            <a:r>
              <a:rPr lang="nb-NO" i="1" dirty="0"/>
              <a:t> fine-</a:t>
            </a:r>
            <a:r>
              <a:rPr lang="nb-NO" i="1" dirty="0" err="1"/>
              <a:t>tuned</a:t>
            </a:r>
            <a:r>
              <a:rPr lang="nb-NO" i="1" dirty="0"/>
              <a:t> neural </a:t>
            </a:r>
            <a:r>
              <a:rPr lang="nb-NO" i="1" dirty="0" err="1"/>
              <a:t>language</a:t>
            </a:r>
            <a:r>
              <a:rPr lang="nb-NO" i="1" dirty="0"/>
              <a:t> </a:t>
            </a:r>
            <a:r>
              <a:rPr lang="nb-NO" i="1" dirty="0" err="1"/>
              <a:t>models</a:t>
            </a:r>
            <a:endParaRPr lang="nb-NO" b="1" dirty="0"/>
          </a:p>
          <a:p>
            <a:pPr marL="893716" lvl="1" indent="-457200"/>
            <a:endParaRPr lang="nb-NO" sz="600" dirty="0"/>
          </a:p>
          <a:p>
            <a:pPr marL="540000" lvl="1" indent="-457200"/>
            <a:endParaRPr lang="nb-NO" sz="1200" dirty="0"/>
          </a:p>
          <a:p>
            <a:pPr marL="540000" lvl="1" indent="-457200"/>
            <a:endParaRPr lang="nb-NO" sz="1200" dirty="0"/>
          </a:p>
          <a:p>
            <a:pPr marL="540000" lvl="1" indent="-457200"/>
            <a:endParaRPr lang="nb-NO" sz="2400" dirty="0"/>
          </a:p>
          <a:p>
            <a:pPr marL="82800" lvl="1" indent="0">
              <a:buNone/>
            </a:pPr>
            <a:r>
              <a:rPr lang="nb-NO" sz="2400" dirty="0" err="1"/>
              <a:t>Limitations</a:t>
            </a:r>
            <a:r>
              <a:rPr lang="nb-NO" sz="2400" dirty="0"/>
              <a:t>: </a:t>
            </a:r>
          </a:p>
          <a:p>
            <a:pPr marL="425700" lvl="1" indent="-342900"/>
            <a:r>
              <a:rPr lang="nb-NO" sz="2000" dirty="0" err="1"/>
              <a:t>Does</a:t>
            </a:r>
            <a:r>
              <a:rPr lang="nb-NO" sz="2000" dirty="0"/>
              <a:t> not </a:t>
            </a:r>
            <a:r>
              <a:rPr lang="nb-NO" sz="2000" dirty="0" err="1"/>
              <a:t>remove</a:t>
            </a:r>
            <a:r>
              <a:rPr lang="nb-NO" sz="2000" dirty="0"/>
              <a:t> </a:t>
            </a:r>
            <a:r>
              <a:rPr lang="nb-NO" sz="2000" b="1" dirty="0" err="1"/>
              <a:t>enough</a:t>
            </a:r>
            <a:r>
              <a:rPr lang="nb-NO" sz="2000" dirty="0"/>
              <a:t> (</a:t>
            </a:r>
            <a:r>
              <a:rPr lang="nb-NO" sz="2000" dirty="0" err="1"/>
              <a:t>typically</a:t>
            </a:r>
            <a:r>
              <a:rPr lang="nb-NO" sz="2000" dirty="0"/>
              <a:t> </a:t>
            </a:r>
            <a:r>
              <a:rPr lang="nb-NO" sz="2000" dirty="0" err="1"/>
              <a:t>limited</a:t>
            </a:r>
            <a:r>
              <a:rPr lang="nb-NO" sz="2000" dirty="0"/>
              <a:t> to </a:t>
            </a:r>
            <a:r>
              <a:rPr lang="nb-NO" sz="2000" dirty="0" err="1"/>
              <a:t>named</a:t>
            </a:r>
            <a:r>
              <a:rPr lang="nb-NO" sz="2000" dirty="0"/>
              <a:t> </a:t>
            </a:r>
            <a:r>
              <a:rPr lang="nb-NO" sz="2000" dirty="0" err="1"/>
              <a:t>entities</a:t>
            </a:r>
            <a:r>
              <a:rPr lang="nb-NO" sz="2000" dirty="0"/>
              <a:t>)</a:t>
            </a:r>
          </a:p>
          <a:p>
            <a:pPr marL="425700" lvl="1" indent="-342900"/>
            <a:r>
              <a:rPr lang="nb-NO" sz="2000" dirty="0" err="1"/>
              <a:t>Removes</a:t>
            </a:r>
            <a:r>
              <a:rPr lang="nb-NO" sz="2000" dirty="0"/>
              <a:t> </a:t>
            </a:r>
            <a:r>
              <a:rPr lang="nb-NO" sz="2000" b="1" dirty="0" err="1"/>
              <a:t>too</a:t>
            </a:r>
            <a:r>
              <a:rPr lang="nb-NO" sz="2000" b="1" dirty="0"/>
              <a:t> </a:t>
            </a:r>
            <a:r>
              <a:rPr lang="nb-NO" sz="2000" b="1" dirty="0" err="1"/>
              <a:t>much</a:t>
            </a:r>
            <a:r>
              <a:rPr lang="nb-NO" sz="2000" b="1" dirty="0"/>
              <a:t> </a:t>
            </a:r>
            <a:r>
              <a:rPr lang="nb-NO" sz="2000" dirty="0"/>
              <a:t>(masks all </a:t>
            </a:r>
            <a:r>
              <a:rPr lang="nb-NO" sz="2000" dirty="0" err="1"/>
              <a:t>detected</a:t>
            </a:r>
            <a:r>
              <a:rPr lang="nb-NO" sz="2000" dirty="0"/>
              <a:t> </a:t>
            </a:r>
            <a:r>
              <a:rPr lang="nb-NO" sz="2000" dirty="0" err="1"/>
              <a:t>occurrences</a:t>
            </a:r>
            <a:r>
              <a:rPr lang="nb-NO" sz="2000" dirty="0"/>
              <a:t> </a:t>
            </a:r>
            <a:r>
              <a:rPr lang="nb-NO" sz="2000" dirty="0" err="1"/>
              <a:t>of</a:t>
            </a:r>
            <a:r>
              <a:rPr lang="nb-NO" sz="2000" dirty="0"/>
              <a:t> a given     </a:t>
            </a:r>
            <a:r>
              <a:rPr lang="nb-NO" sz="2000" dirty="0" err="1"/>
              <a:t>entity</a:t>
            </a:r>
            <a:r>
              <a:rPr lang="nb-NO" sz="2000" dirty="0"/>
              <a:t> type, </a:t>
            </a:r>
            <a:r>
              <a:rPr lang="nb-NO" sz="2000" dirty="0" err="1"/>
              <a:t>regardless</a:t>
            </a:r>
            <a:r>
              <a:rPr lang="nb-NO" sz="2000" dirty="0"/>
              <a:t> </a:t>
            </a:r>
            <a:r>
              <a:rPr lang="nb-NO" sz="2000" dirty="0" err="1"/>
              <a:t>of</a:t>
            </a:r>
            <a:r>
              <a:rPr lang="nb-NO" sz="2000" dirty="0"/>
              <a:t> risk)</a:t>
            </a:r>
          </a:p>
          <a:p>
            <a:pPr marL="540000" lvl="1" indent="-457200"/>
            <a:endParaRPr lang="nb-NO" sz="2400" dirty="0"/>
          </a:p>
          <a:p>
            <a:pPr marL="0" indent="0">
              <a:buNone/>
            </a:pPr>
            <a:endParaRPr lang="nb-NO" sz="2800" dirty="0"/>
          </a:p>
        </p:txBody>
      </p:sp>
      <p:pic>
        <p:nvPicPr>
          <p:cNvPr id="4" name="Picture 3" descr="Diagram, text&#10;&#10;Description automatically generated">
            <a:extLst>
              <a:ext uri="{FF2B5EF4-FFF2-40B4-BE49-F238E27FC236}">
                <a16:creationId xmlns:a16="http://schemas.microsoft.com/office/drawing/2014/main" id="{0D3D512D-0748-4D7E-B2D2-66732AC5E57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5804" y="2001245"/>
            <a:ext cx="6852392" cy="87606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EB6BF362-42BD-4E23-B900-699FFED36C0E}"/>
              </a:ext>
            </a:extLst>
          </p:cNvPr>
          <p:cNvSpPr txBox="1"/>
          <p:nvPr/>
        </p:nvSpPr>
        <p:spPr bwMode="white">
          <a:xfrm>
            <a:off x="2490300" y="4515966"/>
            <a:ext cx="6624736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nb-NO" sz="1300" dirty="0">
                <a:solidFill>
                  <a:srgbClr val="C00000"/>
                </a:solidFill>
              </a:rPr>
              <a:t>Lison, P, Pilán, I., Sánchez, D., Batet, M. and Øvrelid, L. (2021) </a:t>
            </a:r>
            <a:r>
              <a:rPr lang="nb-NO" sz="1300" dirty="0" err="1">
                <a:solidFill>
                  <a:srgbClr val="C00000"/>
                </a:solidFill>
              </a:rPr>
              <a:t>Anonymisation</a:t>
            </a:r>
            <a:r>
              <a:rPr lang="nb-NO" sz="1300" dirty="0">
                <a:solidFill>
                  <a:srgbClr val="C00000"/>
                </a:solidFill>
              </a:rPr>
              <a:t> Models for </a:t>
            </a:r>
            <a:r>
              <a:rPr lang="nb-NO" sz="1300" dirty="0" err="1">
                <a:solidFill>
                  <a:srgbClr val="C00000"/>
                </a:solidFill>
              </a:rPr>
              <a:t>Text</a:t>
            </a:r>
            <a:r>
              <a:rPr lang="nb-NO" sz="1300" dirty="0">
                <a:solidFill>
                  <a:srgbClr val="C00000"/>
                </a:solidFill>
              </a:rPr>
              <a:t> Data: State </a:t>
            </a:r>
            <a:r>
              <a:rPr lang="nb-NO" sz="1300" dirty="0" err="1">
                <a:solidFill>
                  <a:srgbClr val="C00000"/>
                </a:solidFill>
              </a:rPr>
              <a:t>of</a:t>
            </a:r>
            <a:r>
              <a:rPr lang="nb-NO" sz="1300" dirty="0">
                <a:solidFill>
                  <a:srgbClr val="C00000"/>
                </a:solidFill>
              </a:rPr>
              <a:t> </a:t>
            </a:r>
            <a:r>
              <a:rPr lang="nb-NO" sz="1300" dirty="0" err="1">
                <a:solidFill>
                  <a:srgbClr val="C00000"/>
                </a:solidFill>
              </a:rPr>
              <a:t>the</a:t>
            </a:r>
            <a:r>
              <a:rPr lang="nb-NO" sz="1300" dirty="0">
                <a:solidFill>
                  <a:srgbClr val="C00000"/>
                </a:solidFill>
              </a:rPr>
              <a:t> art, Challenges and </a:t>
            </a:r>
            <a:r>
              <a:rPr lang="nb-NO" sz="1300" dirty="0" err="1">
                <a:solidFill>
                  <a:srgbClr val="C00000"/>
                </a:solidFill>
              </a:rPr>
              <a:t>Future</a:t>
            </a:r>
            <a:r>
              <a:rPr lang="nb-NO" sz="1300" dirty="0">
                <a:solidFill>
                  <a:srgbClr val="C00000"/>
                </a:solidFill>
              </a:rPr>
              <a:t> </a:t>
            </a:r>
            <a:r>
              <a:rPr lang="nb-NO" sz="1300" dirty="0" err="1">
                <a:solidFill>
                  <a:srgbClr val="C00000"/>
                </a:solidFill>
              </a:rPr>
              <a:t>Directions</a:t>
            </a:r>
            <a:r>
              <a:rPr lang="nb-NO" sz="1300" dirty="0">
                <a:solidFill>
                  <a:srgbClr val="C00000"/>
                </a:solidFill>
              </a:rPr>
              <a:t>. </a:t>
            </a:r>
            <a:r>
              <a:rPr lang="nb-NO" sz="1300" i="1" dirty="0">
                <a:solidFill>
                  <a:srgbClr val="C00000"/>
                </a:solidFill>
              </a:rPr>
              <a:t>ACL 2021</a:t>
            </a:r>
            <a:r>
              <a:rPr lang="nb-NO" sz="1300" dirty="0">
                <a:solidFill>
                  <a:srgbClr val="C000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989057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E2F6C9-E7B6-4708-BC24-295AFB9B62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165327"/>
            <a:ext cx="8640960" cy="756048"/>
          </a:xfrm>
        </p:spPr>
        <p:txBody>
          <a:bodyPr/>
          <a:lstStyle/>
          <a:p>
            <a:r>
              <a:rPr lang="en-US" dirty="0"/>
              <a:t>Two-steps approach</a:t>
            </a:r>
            <a:endParaRPr lang="nb-NO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CE7C37-3968-4E4D-B0BD-EB9163AE1A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0563" y="1131590"/>
            <a:ext cx="8164252" cy="3409951"/>
          </a:xfrm>
        </p:spPr>
        <p:txBody>
          <a:bodyPr/>
          <a:lstStyle/>
          <a:p>
            <a:r>
              <a:rPr lang="en-US" b="1" dirty="0"/>
              <a:t>Step 1 </a:t>
            </a:r>
            <a:r>
              <a:rPr lang="en-US" dirty="0"/>
              <a:t>: privacy-enhanced entity recognition</a:t>
            </a:r>
          </a:p>
          <a:p>
            <a:pPr lvl="1"/>
            <a:r>
              <a:rPr lang="en-US" sz="2000" dirty="0"/>
              <a:t>Named entity recognition + </a:t>
            </a:r>
            <a:r>
              <a:rPr lang="en-US" sz="2000" dirty="0" err="1"/>
              <a:t>Wikidata</a:t>
            </a:r>
            <a:r>
              <a:rPr lang="en-US" sz="2000" dirty="0"/>
              <a:t> properties                                  associated with human individuals</a:t>
            </a:r>
          </a:p>
          <a:p>
            <a:r>
              <a:rPr lang="en-US" b="1" dirty="0"/>
              <a:t>Step 2</a:t>
            </a:r>
            <a:r>
              <a:rPr lang="en-US" dirty="0"/>
              <a:t>: privacy risk measures</a:t>
            </a:r>
          </a:p>
          <a:p>
            <a:pPr lvl="1"/>
            <a:r>
              <a:rPr lang="en-US" sz="2000" dirty="0"/>
              <a:t>Neural language models  + Web search</a:t>
            </a:r>
          </a:p>
          <a:p>
            <a:r>
              <a:rPr lang="nb-NO" b="1" dirty="0" err="1"/>
              <a:t>Step</a:t>
            </a:r>
            <a:r>
              <a:rPr lang="nb-NO" b="1" dirty="0"/>
              <a:t> 3</a:t>
            </a:r>
            <a:r>
              <a:rPr lang="nb-NO" dirty="0"/>
              <a:t>: </a:t>
            </a:r>
            <a:r>
              <a:rPr lang="nb-NO" dirty="0" err="1"/>
              <a:t>optimization</a:t>
            </a:r>
            <a:endParaRPr lang="nb-NO" dirty="0"/>
          </a:p>
          <a:p>
            <a:pPr lvl="1"/>
            <a:r>
              <a:rPr lang="nb-NO" sz="2000" dirty="0" err="1"/>
              <a:t>Search</a:t>
            </a:r>
            <a:r>
              <a:rPr lang="nb-NO" sz="2000" dirty="0"/>
              <a:t> </a:t>
            </a:r>
            <a:r>
              <a:rPr lang="nb-NO" sz="2000" dirty="0" err="1"/>
              <a:t>solution</a:t>
            </a:r>
            <a:r>
              <a:rPr lang="nb-NO" sz="2000" dirty="0"/>
              <a:t> </a:t>
            </a:r>
            <a:r>
              <a:rPr lang="nb-NO" sz="2000" dirty="0" err="1"/>
              <a:t>that</a:t>
            </a:r>
            <a:r>
              <a:rPr lang="nb-NO" sz="2000" dirty="0"/>
              <a:t> </a:t>
            </a:r>
            <a:r>
              <a:rPr lang="nb-NO" sz="2000" dirty="0" err="1"/>
              <a:t>keep</a:t>
            </a:r>
            <a:r>
              <a:rPr lang="nb-NO" sz="2000" dirty="0"/>
              <a:t> </a:t>
            </a:r>
            <a:r>
              <a:rPr lang="nb-NO" sz="2000" dirty="0" err="1"/>
              <a:t>privacy</a:t>
            </a:r>
            <a:r>
              <a:rPr lang="nb-NO" sz="2000" dirty="0"/>
              <a:t> risk </a:t>
            </a:r>
            <a:r>
              <a:rPr lang="nb-NO" sz="2000" dirty="0" err="1"/>
              <a:t>below</a:t>
            </a:r>
            <a:r>
              <a:rPr lang="nb-NO" sz="2000" dirty="0"/>
              <a:t>                                                  a </a:t>
            </a:r>
            <a:r>
              <a:rPr lang="nb-NO" sz="2000" dirty="0" err="1"/>
              <a:t>threshold</a:t>
            </a:r>
            <a:r>
              <a:rPr lang="nb-NO" sz="2000" dirty="0"/>
              <a:t>, </a:t>
            </a:r>
            <a:r>
              <a:rPr lang="nb-NO" sz="2000" dirty="0" err="1"/>
              <a:t>but</a:t>
            </a:r>
            <a:r>
              <a:rPr lang="nb-NO" sz="2000" dirty="0"/>
              <a:t> </a:t>
            </a:r>
            <a:r>
              <a:rPr lang="nb-NO" sz="2000" dirty="0" err="1"/>
              <a:t>retain</a:t>
            </a:r>
            <a:r>
              <a:rPr lang="nb-NO" sz="2000" dirty="0"/>
              <a:t> as </a:t>
            </a:r>
            <a:r>
              <a:rPr lang="nb-NO" sz="2000" dirty="0" err="1"/>
              <a:t>much</a:t>
            </a:r>
            <a:r>
              <a:rPr lang="nb-NO" sz="2000" dirty="0"/>
              <a:t> </a:t>
            </a:r>
            <a:r>
              <a:rPr lang="nb-NO" sz="2000" dirty="0" err="1"/>
              <a:t>content</a:t>
            </a:r>
            <a:r>
              <a:rPr lang="nb-NO" sz="2000" dirty="0"/>
              <a:t> as </a:t>
            </a:r>
            <a:r>
              <a:rPr lang="nb-NO" sz="2000" dirty="0" err="1"/>
              <a:t>possible</a:t>
            </a:r>
            <a:endParaRPr lang="nb-NO" sz="20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BC4BB49-E029-4EF1-8DEA-A759EBE23D67}"/>
              </a:ext>
            </a:extLst>
          </p:cNvPr>
          <p:cNvSpPr txBox="1"/>
          <p:nvPr/>
        </p:nvSpPr>
        <p:spPr>
          <a:xfrm>
            <a:off x="3141857" y="4514326"/>
            <a:ext cx="5979329" cy="4924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b-NO" sz="1300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Anthi Papadopoulou, Yunhao Yu, Pierre Lison and Lilja Øvrelid, «</a:t>
            </a:r>
            <a:r>
              <a:rPr lang="nb-NO" sz="1300" i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Neural </a:t>
            </a:r>
            <a:r>
              <a:rPr lang="nb-NO" sz="1300" i="1" dirty="0" err="1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Text</a:t>
            </a:r>
            <a:r>
              <a:rPr lang="nb-NO" sz="1300" i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nb-NO" sz="1300" i="1" dirty="0" err="1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Sanitization</a:t>
            </a:r>
            <a:r>
              <a:rPr lang="nb-NO" sz="1300" i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nb-NO" sz="1300" i="1" dirty="0" err="1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with</a:t>
            </a:r>
            <a:r>
              <a:rPr lang="nb-NO" sz="1300" i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nb-NO" sz="1300" i="1" dirty="0" err="1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Explicit</a:t>
            </a:r>
            <a:r>
              <a:rPr lang="nb-NO" sz="1300" i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nb-NO" sz="1300" i="1" dirty="0" err="1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Measures</a:t>
            </a:r>
            <a:r>
              <a:rPr lang="nb-NO" sz="1300" i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nb-NO" sz="1300" i="1" dirty="0" err="1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of</a:t>
            </a:r>
            <a:r>
              <a:rPr lang="nb-NO" sz="1300" i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nb-NO" sz="1300" i="1" dirty="0" err="1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Privacy</a:t>
            </a:r>
            <a:r>
              <a:rPr lang="nb-NO" sz="1300" i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Risk</a:t>
            </a:r>
            <a:r>
              <a:rPr lang="nb-NO" sz="1300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», to be </a:t>
            </a:r>
            <a:r>
              <a:rPr lang="nb-NO" sz="1300" dirty="0" err="1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published</a:t>
            </a:r>
            <a:r>
              <a:rPr lang="nb-NO" sz="1300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at AACL 2022.</a:t>
            </a:r>
            <a:endParaRPr lang="nb-NO" sz="1300" dirty="0">
              <a:solidFill>
                <a:srgbClr val="C00000"/>
              </a:solidFill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51E7C97-E185-4063-952A-4F2F008305A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2280" y="1275606"/>
            <a:ext cx="1851890" cy="1851890"/>
          </a:xfrm>
          <a:prstGeom prst="rect">
            <a:avLst/>
          </a:prstGeom>
        </p:spPr>
      </p:pic>
      <p:grpSp>
        <p:nvGrpSpPr>
          <p:cNvPr id="12" name="Group 11">
            <a:extLst>
              <a:ext uri="{FF2B5EF4-FFF2-40B4-BE49-F238E27FC236}">
                <a16:creationId xmlns:a16="http://schemas.microsoft.com/office/drawing/2014/main" id="{AF75754F-61B5-48C3-9836-F5BA2747416E}"/>
              </a:ext>
            </a:extLst>
          </p:cNvPr>
          <p:cNvGrpSpPr/>
          <p:nvPr/>
        </p:nvGrpSpPr>
        <p:grpSpPr>
          <a:xfrm>
            <a:off x="7796814" y="2271368"/>
            <a:ext cx="659454" cy="466037"/>
            <a:chOff x="5508463" y="3158916"/>
            <a:chExt cx="659454" cy="466037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AA4D9DF9-9FA5-438B-A841-612D9F92D195}"/>
                </a:ext>
              </a:extLst>
            </p:cNvPr>
            <p:cNvSpPr/>
            <p:nvPr/>
          </p:nvSpPr>
          <p:spPr bwMode="auto">
            <a:xfrm>
              <a:off x="5782162" y="3158916"/>
              <a:ext cx="385755" cy="102860"/>
            </a:xfrm>
            <a:prstGeom prst="rect">
              <a:avLst/>
            </a:prstGeom>
            <a:noFill/>
            <a:ln w="28575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68580" tIns="34290" rIns="68580" bIns="34290" numCol="1" rtlCol="0" anchor="ctr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en-GB" sz="1500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EFAD9180-BB66-4CC9-B6AD-419A94AF533D}"/>
                </a:ext>
              </a:extLst>
            </p:cNvPr>
            <p:cNvSpPr/>
            <p:nvPr/>
          </p:nvSpPr>
          <p:spPr bwMode="auto">
            <a:xfrm>
              <a:off x="5508463" y="3377303"/>
              <a:ext cx="301005" cy="112086"/>
            </a:xfrm>
            <a:prstGeom prst="rect">
              <a:avLst/>
            </a:prstGeom>
            <a:noFill/>
            <a:ln w="28575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68580" tIns="34290" rIns="68580" bIns="34290" numCol="1" rtlCol="0" anchor="ctr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en-GB" sz="1500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8744DF19-EA23-4104-BD87-894A3B6E3B77}"/>
                </a:ext>
              </a:extLst>
            </p:cNvPr>
            <p:cNvSpPr/>
            <p:nvPr/>
          </p:nvSpPr>
          <p:spPr bwMode="auto">
            <a:xfrm>
              <a:off x="5782162" y="3505891"/>
              <a:ext cx="150502" cy="119062"/>
            </a:xfrm>
            <a:prstGeom prst="rect">
              <a:avLst/>
            </a:prstGeom>
            <a:noFill/>
            <a:ln w="28575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68580" tIns="34290" rIns="68580" bIns="34290" numCol="1" rtlCol="0" anchor="ctr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en-GB" sz="1500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230CFF51-8FC1-4B47-9F9F-27CC49FD5A75}"/>
                </a:ext>
              </a:extLst>
            </p:cNvPr>
            <p:cNvSpPr/>
            <p:nvPr/>
          </p:nvSpPr>
          <p:spPr bwMode="auto">
            <a:xfrm>
              <a:off x="5965514" y="3377303"/>
              <a:ext cx="150502" cy="119062"/>
            </a:xfrm>
            <a:prstGeom prst="rect">
              <a:avLst/>
            </a:prstGeom>
            <a:noFill/>
            <a:ln w="28575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68580" tIns="34290" rIns="68580" bIns="34290" numCol="1" rtlCol="0" anchor="ctr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en-GB" sz="1500"/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E5148AEB-8B05-465D-8973-3AB858176A18}"/>
              </a:ext>
            </a:extLst>
          </p:cNvPr>
          <p:cNvGrpSpPr/>
          <p:nvPr/>
        </p:nvGrpSpPr>
        <p:grpSpPr>
          <a:xfrm>
            <a:off x="7808290" y="2276451"/>
            <a:ext cx="653108" cy="462202"/>
            <a:chOff x="5514809" y="3158916"/>
            <a:chExt cx="653108" cy="462202"/>
          </a:xfrm>
        </p:grpSpPr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5D392C44-2C3D-44A7-A67B-017AC17DAD2D}"/>
                </a:ext>
              </a:extLst>
            </p:cNvPr>
            <p:cNvSpPr/>
            <p:nvPr/>
          </p:nvSpPr>
          <p:spPr>
            <a:xfrm>
              <a:off x="5782162" y="3158916"/>
              <a:ext cx="385755" cy="10286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A7A36E5C-2A58-4153-BBAD-63FA64608CE5}"/>
                </a:ext>
              </a:extLst>
            </p:cNvPr>
            <p:cNvSpPr/>
            <p:nvPr/>
          </p:nvSpPr>
          <p:spPr>
            <a:xfrm>
              <a:off x="5514809" y="3377294"/>
              <a:ext cx="294660" cy="8094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CE5417FF-AEFE-4EA6-9666-89062704D363}"/>
                </a:ext>
              </a:extLst>
            </p:cNvPr>
            <p:cNvSpPr/>
            <p:nvPr/>
          </p:nvSpPr>
          <p:spPr>
            <a:xfrm>
              <a:off x="5782163" y="3502056"/>
              <a:ext cx="150501" cy="11906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7894E12F-D169-44AD-84A9-C829F40EDF4B}"/>
              </a:ext>
            </a:extLst>
          </p:cNvPr>
          <p:cNvGrpSpPr/>
          <p:nvPr/>
        </p:nvGrpSpPr>
        <p:grpSpPr>
          <a:xfrm>
            <a:off x="6366298" y="2340224"/>
            <a:ext cx="1699447" cy="463052"/>
            <a:chOff x="4082715" y="3212116"/>
            <a:chExt cx="1699447" cy="463052"/>
          </a:xfrm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03D1FE14-D12E-4E1A-A32D-37C6302731A0}"/>
                </a:ext>
              </a:extLst>
            </p:cNvPr>
            <p:cNvSpPr txBox="1"/>
            <p:nvPr/>
          </p:nvSpPr>
          <p:spPr>
            <a:xfrm>
              <a:off x="4082715" y="3336614"/>
              <a:ext cx="108585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High risk</a:t>
              </a:r>
              <a:endParaRPr lang="nb-NO" sz="1600" dirty="0"/>
            </a:p>
          </p:txBody>
        </p: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939E0EF3-894F-4812-9E53-916C13801289}"/>
                </a:ext>
              </a:extLst>
            </p:cNvPr>
            <p:cNvCxnSpPr>
              <a:cxnSpLocks/>
            </p:cNvCxnSpPr>
            <p:nvPr/>
          </p:nvCxnSpPr>
          <p:spPr>
            <a:xfrm>
              <a:off x="4927815" y="3517769"/>
              <a:ext cx="141930" cy="0"/>
            </a:xfrm>
            <a:prstGeom prst="line">
              <a:avLst/>
            </a:prstGeom>
            <a:ln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>
              <a:extLst>
                <a:ext uri="{FF2B5EF4-FFF2-40B4-BE49-F238E27FC236}">
                  <a16:creationId xmlns:a16="http://schemas.microsoft.com/office/drawing/2014/main" id="{CADBF2F8-8D84-47E5-A8B6-AA872D7ED0E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069745" y="3433346"/>
              <a:ext cx="438718" cy="84423"/>
            </a:xfrm>
            <a:prstGeom prst="straightConnector1">
              <a:avLst/>
            </a:prstGeom>
            <a:ln>
              <a:solidFill>
                <a:srgbClr val="C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>
              <a:extLst>
                <a:ext uri="{FF2B5EF4-FFF2-40B4-BE49-F238E27FC236}">
                  <a16:creationId xmlns:a16="http://schemas.microsoft.com/office/drawing/2014/main" id="{6D94F333-B497-4645-8345-FA00DDB01267}"/>
                </a:ext>
              </a:extLst>
            </p:cNvPr>
            <p:cNvCxnSpPr>
              <a:cxnSpLocks/>
            </p:cNvCxnSpPr>
            <p:nvPr/>
          </p:nvCxnSpPr>
          <p:spPr>
            <a:xfrm>
              <a:off x="5069745" y="3517769"/>
              <a:ext cx="712417" cy="47653"/>
            </a:xfrm>
            <a:prstGeom prst="straightConnector1">
              <a:avLst/>
            </a:prstGeom>
            <a:ln>
              <a:solidFill>
                <a:srgbClr val="C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Arrow Connector 26">
              <a:extLst>
                <a:ext uri="{FF2B5EF4-FFF2-40B4-BE49-F238E27FC236}">
                  <a16:creationId xmlns:a16="http://schemas.microsoft.com/office/drawing/2014/main" id="{980E6590-3287-45D3-97BB-D45CEEA4C77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913699" y="3212116"/>
              <a:ext cx="821640" cy="284249"/>
            </a:xfrm>
            <a:prstGeom prst="straightConnector1">
              <a:avLst/>
            </a:prstGeom>
            <a:ln>
              <a:solidFill>
                <a:srgbClr val="C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490945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e 10">
            <a:extLst>
              <a:ext uri="{FF2B5EF4-FFF2-40B4-BE49-F238E27FC236}">
                <a16:creationId xmlns:a16="http://schemas.microsoft.com/office/drawing/2014/main" id="{7BE32EA9-D7BB-468C-A880-952CBFB2B2D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678" y="204494"/>
            <a:ext cx="4752275" cy="2974924"/>
          </a:xfrm>
          <a:prstGeom prst="rect">
            <a:avLst/>
          </a:prstGeom>
        </p:spPr>
      </p:pic>
      <p:sp>
        <p:nvSpPr>
          <p:cNvPr id="5" name="TekstSylinder 11">
            <a:extLst>
              <a:ext uri="{FF2B5EF4-FFF2-40B4-BE49-F238E27FC236}">
                <a16:creationId xmlns:a16="http://schemas.microsoft.com/office/drawing/2014/main" id="{C93E85A2-9649-4B87-96EF-7BFBF4CD1A94}"/>
              </a:ext>
            </a:extLst>
          </p:cNvPr>
          <p:cNvSpPr txBox="1"/>
          <p:nvPr/>
        </p:nvSpPr>
        <p:spPr>
          <a:xfrm>
            <a:off x="5940026" y="204494"/>
            <a:ext cx="2880446" cy="3970318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nb-NO" sz="1800" b="1" dirty="0"/>
              <a:t>New </a:t>
            </a:r>
            <a:r>
              <a:rPr lang="nb-NO" sz="1800" b="1" dirty="0" err="1"/>
              <a:t>dataset</a:t>
            </a:r>
            <a:r>
              <a:rPr lang="nb-NO" sz="1800" b="1" dirty="0"/>
              <a:t>:</a:t>
            </a:r>
          </a:p>
          <a:p>
            <a:r>
              <a:rPr lang="nb-NO" sz="1800" b="1" dirty="0"/>
              <a:t>1278 </a:t>
            </a:r>
            <a:r>
              <a:rPr lang="nb-NO" sz="1800" b="1" dirty="0" err="1"/>
              <a:t>court</a:t>
            </a:r>
            <a:r>
              <a:rPr lang="nb-NO" sz="1800" b="1" dirty="0"/>
              <a:t> cases </a:t>
            </a:r>
            <a:r>
              <a:rPr lang="nb-NO" sz="1800" dirty="0"/>
              <a:t>from </a:t>
            </a:r>
            <a:r>
              <a:rPr lang="nb-NO" sz="1800" dirty="0" err="1"/>
              <a:t>the</a:t>
            </a:r>
            <a:r>
              <a:rPr lang="nb-NO" sz="1800" dirty="0"/>
              <a:t> ECHR </a:t>
            </a:r>
            <a:r>
              <a:rPr lang="nb-NO" sz="1800" dirty="0" err="1"/>
              <a:t>annotated</a:t>
            </a:r>
            <a:r>
              <a:rPr lang="nb-NO" sz="1800" dirty="0"/>
              <a:t> for personal </a:t>
            </a:r>
            <a:r>
              <a:rPr lang="nb-NO" sz="1800" dirty="0" err="1"/>
              <a:t>information</a:t>
            </a:r>
            <a:r>
              <a:rPr lang="nb-NO" sz="1800" dirty="0"/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1800" dirty="0" err="1"/>
              <a:t>Semantic</a:t>
            </a:r>
            <a:r>
              <a:rPr lang="nb-NO" sz="1800" dirty="0"/>
              <a:t> type, </a:t>
            </a:r>
            <a:r>
              <a:rPr lang="nb-NO" sz="1800" dirty="0" err="1"/>
              <a:t>masking</a:t>
            </a:r>
            <a:r>
              <a:rPr lang="nb-NO" sz="1800" dirty="0"/>
              <a:t> </a:t>
            </a:r>
            <a:r>
              <a:rPr lang="nb-NO" sz="1800" dirty="0" err="1"/>
              <a:t>decision</a:t>
            </a:r>
            <a:r>
              <a:rPr lang="nb-NO" sz="1800" dirty="0"/>
              <a:t>, </a:t>
            </a:r>
            <a:r>
              <a:rPr lang="nb-NO" sz="1800" dirty="0" err="1"/>
              <a:t>confidential</a:t>
            </a:r>
            <a:r>
              <a:rPr lang="nb-NO" sz="1800" dirty="0"/>
              <a:t> </a:t>
            </a:r>
            <a:r>
              <a:rPr lang="nb-NO" sz="1800" dirty="0" err="1"/>
              <a:t>attributes</a:t>
            </a:r>
            <a:r>
              <a:rPr lang="nb-NO" sz="1800" dirty="0"/>
              <a:t>, co-</a:t>
            </a:r>
            <a:r>
              <a:rPr lang="nb-NO" sz="1800" dirty="0" err="1"/>
              <a:t>reference</a:t>
            </a:r>
            <a:r>
              <a:rPr lang="nb-NO" sz="1800" dirty="0"/>
              <a:t> </a:t>
            </a:r>
            <a:r>
              <a:rPr lang="nb-NO" sz="1800" dirty="0" err="1"/>
              <a:t>relations</a:t>
            </a:r>
            <a:r>
              <a:rPr lang="nb-NO" sz="1800" dirty="0"/>
              <a:t>, etc.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b-NO" sz="1800" dirty="0"/>
          </a:p>
          <a:p>
            <a:r>
              <a:rPr lang="nb-NO" sz="1800" dirty="0"/>
              <a:t>12 </a:t>
            </a:r>
            <a:r>
              <a:rPr lang="nb-NO" sz="1800" dirty="0" err="1"/>
              <a:t>law</a:t>
            </a:r>
            <a:r>
              <a:rPr lang="nb-NO" sz="1800" dirty="0"/>
              <a:t> students </a:t>
            </a:r>
            <a:r>
              <a:rPr lang="nb-NO" sz="1800" dirty="0" err="1"/>
              <a:t>involved</a:t>
            </a:r>
            <a:r>
              <a:rPr lang="nb-NO" sz="1800" dirty="0"/>
              <a:t> in </a:t>
            </a:r>
            <a:r>
              <a:rPr lang="nb-NO" sz="1800" dirty="0" err="1"/>
              <a:t>the</a:t>
            </a:r>
            <a:r>
              <a:rPr lang="nb-NO" sz="1800" dirty="0"/>
              <a:t> </a:t>
            </a:r>
            <a:r>
              <a:rPr lang="nb-NO" sz="1800" dirty="0" err="1"/>
              <a:t>annotation</a:t>
            </a:r>
            <a:r>
              <a:rPr lang="nb-NO" sz="1800" dirty="0"/>
              <a:t> (</a:t>
            </a:r>
            <a:r>
              <a:rPr lang="nb-NO" sz="1800" dirty="0" err="1"/>
              <a:t>about</a:t>
            </a:r>
            <a:r>
              <a:rPr lang="nb-NO" sz="1800" dirty="0"/>
              <a:t> 1000 </a:t>
            </a:r>
            <a:r>
              <a:rPr lang="nb-NO" sz="1800" dirty="0" err="1"/>
              <a:t>hours</a:t>
            </a:r>
            <a:r>
              <a:rPr lang="nb-NO" sz="1800" dirty="0"/>
              <a:t> in total!)</a:t>
            </a:r>
          </a:p>
          <a:p>
            <a:endParaRPr lang="en-GB" sz="1800" dirty="0"/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A11F3055-8A4A-46E6-AB1A-B301E556598E}"/>
              </a:ext>
            </a:extLst>
          </p:cNvPr>
          <p:cNvSpPr/>
          <p:nvPr/>
        </p:nvSpPr>
        <p:spPr>
          <a:xfrm>
            <a:off x="395536" y="204494"/>
            <a:ext cx="5040560" cy="311319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4605FD0-7A85-4129-B19D-FC205130C62B}"/>
              </a:ext>
            </a:extLst>
          </p:cNvPr>
          <p:cNvSpPr txBox="1"/>
          <p:nvPr/>
        </p:nvSpPr>
        <p:spPr bwMode="white">
          <a:xfrm>
            <a:off x="1403648" y="3978374"/>
            <a:ext cx="6624736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r>
              <a:rPr lang="en-US" sz="1800" baseline="0" dirty="0"/>
              <a:t>We also present new evaluation metrics to assess the quality of text sanitization methods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baseline="0" dirty="0"/>
              <a:t>Both in terms of privacy protection and utility preservation</a:t>
            </a:r>
            <a:endParaRPr lang="nb-NO" sz="1800" baseline="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17D1AF3-7C51-4CF7-99DE-0E0BB113D627}"/>
              </a:ext>
            </a:extLst>
          </p:cNvPr>
          <p:cNvSpPr txBox="1"/>
          <p:nvPr/>
        </p:nvSpPr>
        <p:spPr bwMode="white">
          <a:xfrm>
            <a:off x="558778" y="3380747"/>
            <a:ext cx="4680394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r>
              <a:rPr lang="en-US" sz="1400" baseline="0" dirty="0">
                <a:solidFill>
                  <a:srgbClr val="C00000"/>
                </a:solidFill>
              </a:rPr>
              <a:t>To appear in </a:t>
            </a:r>
            <a:r>
              <a:rPr lang="en-US" sz="1400" i="1" baseline="0" dirty="0">
                <a:solidFill>
                  <a:srgbClr val="C00000"/>
                </a:solidFill>
              </a:rPr>
              <a:t>Computational Linguistics</a:t>
            </a:r>
            <a:r>
              <a:rPr lang="en-US" sz="1400" baseline="0" dirty="0">
                <a:solidFill>
                  <a:srgbClr val="C00000"/>
                </a:solidFill>
              </a:rPr>
              <a:t>, December 2022</a:t>
            </a:r>
            <a:endParaRPr lang="nb-NO" sz="1400" baseline="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88269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5D8FD9-FA87-4D84-8529-A08F2A34A5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Patient records</a:t>
            </a:r>
            <a:endParaRPr lang="nb-NO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7FD25D-2336-41BF-BA3E-1B8D184275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0" y="1141834"/>
            <a:ext cx="8085199" cy="30861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Collaboration with the Norwegian Health Archives to      </a:t>
            </a:r>
            <a:r>
              <a:rPr lang="en-US" dirty="0" err="1"/>
              <a:t>sanitise</a:t>
            </a:r>
            <a:r>
              <a:rPr lang="en-US" dirty="0"/>
              <a:t> patient archives</a:t>
            </a:r>
          </a:p>
          <a:p>
            <a:pPr lvl="1"/>
            <a:r>
              <a:rPr lang="en-US" sz="2100" dirty="0"/>
              <a:t>6 categories to detect: patient name, personal identification number, date of birth/death, name of relative, home address &amp; contact information (phone numbers </a:t>
            </a:r>
            <a:r>
              <a:rPr lang="en-US" sz="2100" dirty="0" err="1"/>
              <a:t>etc</a:t>
            </a:r>
            <a:r>
              <a:rPr lang="en-US" sz="2100" dirty="0"/>
              <a:t>)</a:t>
            </a:r>
          </a:p>
          <a:p>
            <a:pPr lvl="1"/>
            <a:r>
              <a:rPr lang="en-US" sz="2100" dirty="0"/>
              <a:t>Main challenge: scanned PDFs as input!</a:t>
            </a:r>
          </a:p>
          <a:p>
            <a:endParaRPr lang="nb-NO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2F253A-475C-433A-AEB8-52D56860F60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97971C-2FE7-4FD3-B01F-4B5E83D933F8}" type="slidenum">
              <a:rPr lang="en-GB" noProof="0" smtClean="0"/>
              <a:pPr/>
              <a:t>7</a:t>
            </a:fld>
            <a:endParaRPr lang="en-GB" noProof="0" dirty="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7D6C40CD-AC06-4333-8CD1-38DE41B5B62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Blur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724252" y="3516667"/>
            <a:ext cx="1009144" cy="1440160"/>
          </a:xfrm>
          <a:prstGeom prst="rect">
            <a:avLst/>
          </a:prstGeom>
        </p:spPr>
      </p:pic>
      <p:sp>
        <p:nvSpPr>
          <p:cNvPr id="16" name="Arrow: Right 15">
            <a:extLst>
              <a:ext uri="{FF2B5EF4-FFF2-40B4-BE49-F238E27FC236}">
                <a16:creationId xmlns:a16="http://schemas.microsoft.com/office/drawing/2014/main" id="{661D91FF-F20F-4EE2-B9D8-4A35063CCC57}"/>
              </a:ext>
            </a:extLst>
          </p:cNvPr>
          <p:cNvSpPr/>
          <p:nvPr/>
        </p:nvSpPr>
        <p:spPr bwMode="auto">
          <a:xfrm>
            <a:off x="2915816" y="3963827"/>
            <a:ext cx="3312368" cy="360040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b-NO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380F0DD6-4F9A-4EF0-8260-CF53FEE59807}"/>
              </a:ext>
            </a:extLst>
          </p:cNvPr>
          <p:cNvGrpSpPr/>
          <p:nvPr/>
        </p:nvGrpSpPr>
        <p:grpSpPr>
          <a:xfrm>
            <a:off x="6416092" y="3426982"/>
            <a:ext cx="1009144" cy="1533692"/>
            <a:chOff x="6623256" y="3318157"/>
            <a:chExt cx="1157150" cy="1651381"/>
          </a:xfrm>
        </p:grpSpPr>
        <p:pic>
          <p:nvPicPr>
            <p:cNvPr id="15" name="Picture 14">
              <a:extLst>
                <a:ext uri="{FF2B5EF4-FFF2-40B4-BE49-F238E27FC236}">
                  <a16:creationId xmlns:a16="http://schemas.microsoft.com/office/drawing/2014/main" id="{95A62D10-52F6-42D9-A0F0-3E5B04F7933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artisticBlur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6623256" y="3318157"/>
              <a:ext cx="1157150" cy="1651381"/>
            </a:xfrm>
            <a:prstGeom prst="rect">
              <a:avLst/>
            </a:prstGeom>
          </p:spPr>
        </p:pic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175C659A-A7D9-4426-8E6A-61EAA58E6C98}"/>
                </a:ext>
              </a:extLst>
            </p:cNvPr>
            <p:cNvSpPr/>
            <p:nvPr/>
          </p:nvSpPr>
          <p:spPr bwMode="auto">
            <a:xfrm>
              <a:off x="7102930" y="4564493"/>
              <a:ext cx="504056" cy="72008"/>
            </a:xfrm>
            <a:prstGeom prst="rect">
              <a:avLst/>
            </a:prstGeom>
            <a:solidFill>
              <a:srgbClr val="92D05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nb-NO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88F09FC1-540D-4F0E-9CE8-E0936BDEE006}"/>
                </a:ext>
              </a:extLst>
            </p:cNvPr>
            <p:cNvSpPr/>
            <p:nvPr/>
          </p:nvSpPr>
          <p:spPr bwMode="auto">
            <a:xfrm>
              <a:off x="6733842" y="3723878"/>
              <a:ext cx="284828" cy="72008"/>
            </a:xfrm>
            <a:prstGeom prst="rect">
              <a:avLst/>
            </a:prstGeom>
            <a:solidFill>
              <a:srgbClr val="92D05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nb-NO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DDC0FF3D-9901-4897-B4C7-83D62652B536}"/>
                </a:ext>
              </a:extLst>
            </p:cNvPr>
            <p:cNvSpPr/>
            <p:nvPr/>
          </p:nvSpPr>
          <p:spPr bwMode="auto">
            <a:xfrm flipV="1">
              <a:off x="6876256" y="3579862"/>
              <a:ext cx="432544" cy="87300"/>
            </a:xfrm>
            <a:prstGeom prst="rect">
              <a:avLst/>
            </a:prstGeom>
            <a:solidFill>
              <a:srgbClr val="92D05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nb-NO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pic>
        <p:nvPicPr>
          <p:cNvPr id="1026" name="Picture 2" descr="Lysbilde 1">
            <a:extLst>
              <a:ext uri="{FF2B5EF4-FFF2-40B4-BE49-F238E27FC236}">
                <a16:creationId xmlns:a16="http://schemas.microsoft.com/office/drawing/2014/main" id="{6B2C3ACA-EF69-42E8-B29F-DE8C894976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6717" y="203905"/>
            <a:ext cx="3100002" cy="7836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787792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DF4021-225B-45C1-B51A-DAB82F395A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544" y="195486"/>
            <a:ext cx="7920880" cy="1081871"/>
          </a:xfrm>
        </p:spPr>
        <p:txBody>
          <a:bodyPr/>
          <a:lstStyle/>
          <a:p>
            <a:r>
              <a:rPr lang="en-US" sz="3200" dirty="0"/>
              <a:t>Can such sanitization process lead to GDPR-compliant anonymization?</a:t>
            </a:r>
            <a:endParaRPr lang="nb-NO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858A17-0AD0-4D75-AC6B-78FAD834E8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03648" y="3579862"/>
            <a:ext cx="7309320" cy="1077591"/>
          </a:xfrm>
        </p:spPr>
        <p:txBody>
          <a:bodyPr/>
          <a:lstStyle/>
          <a:p>
            <a:pPr marL="0" indent="0">
              <a:buNone/>
            </a:pPr>
            <a:r>
              <a:rPr lang="en-US" sz="2800" i="1" dirty="0"/>
              <a:t>Short answer: </a:t>
            </a:r>
            <a:r>
              <a:rPr lang="en-US" sz="2800" b="1" i="1" dirty="0"/>
              <a:t>no</a:t>
            </a:r>
            <a:r>
              <a:rPr lang="en-US" sz="2800" i="1" dirty="0"/>
              <a:t>.</a:t>
            </a:r>
          </a:p>
          <a:p>
            <a:pPr marL="0" indent="0">
              <a:buNone/>
            </a:pPr>
            <a:r>
              <a:rPr lang="en-US" sz="2000" i="1" dirty="0"/>
              <a:t>(at least if one is unable/unwilling to delete the original dataset)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715DAA1-CD80-4272-B659-2FF45DD8AEF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4564" b="4564"/>
          <a:stretch/>
        </p:blipFill>
        <p:spPr>
          <a:xfrm>
            <a:off x="1907704" y="1491630"/>
            <a:ext cx="4392488" cy="1747932"/>
          </a:xfrm>
          <a:prstGeom prst="rect">
            <a:avLst/>
          </a:prstGeom>
        </p:spPr>
      </p:pic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BFE382DE-FEC0-4D6F-848D-5F57D0CE5A51}"/>
              </a:ext>
            </a:extLst>
          </p:cNvPr>
          <p:cNvSpPr/>
          <p:nvPr/>
        </p:nvSpPr>
        <p:spPr>
          <a:xfrm>
            <a:off x="1403648" y="1406670"/>
            <a:ext cx="5472608" cy="195716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51888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5BE320A-B53F-4D64-AAFE-F7E1960397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343746"/>
            <a:ext cx="5433840" cy="3884188"/>
          </a:xfrm>
          <a:prstGeom prst="rect">
            <a:avLst/>
          </a:prstGeom>
        </p:spPr>
      </p:pic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84CDDC4B-6246-483F-A265-27A11B257107}"/>
              </a:ext>
            </a:extLst>
          </p:cNvPr>
          <p:cNvSpPr/>
          <p:nvPr/>
        </p:nvSpPr>
        <p:spPr>
          <a:xfrm>
            <a:off x="35496" y="181134"/>
            <a:ext cx="5400600" cy="41216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22139D30-F858-4ABF-B483-2C789D02C285}"/>
              </a:ext>
            </a:extLst>
          </p:cNvPr>
          <p:cNvGrpSpPr/>
          <p:nvPr/>
        </p:nvGrpSpPr>
        <p:grpSpPr>
          <a:xfrm>
            <a:off x="2203789" y="1563639"/>
            <a:ext cx="6576517" cy="3398728"/>
            <a:chOff x="-1101710" y="4183029"/>
            <a:chExt cx="6576517" cy="3398728"/>
          </a:xfrm>
        </p:grpSpPr>
        <p:sp>
          <p:nvSpPr>
            <p:cNvPr id="9" name="Rectangle: Rounded Corners 8">
              <a:extLst>
                <a:ext uri="{FF2B5EF4-FFF2-40B4-BE49-F238E27FC236}">
                  <a16:creationId xmlns:a16="http://schemas.microsoft.com/office/drawing/2014/main" id="{BD510C11-8DA3-40CB-A104-84DF1E77EBFB}"/>
                </a:ext>
              </a:extLst>
            </p:cNvPr>
            <p:cNvSpPr/>
            <p:nvPr/>
          </p:nvSpPr>
          <p:spPr>
            <a:xfrm>
              <a:off x="-173659" y="4183029"/>
              <a:ext cx="5648466" cy="3398728"/>
            </a:xfrm>
            <a:prstGeom prst="roundRect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0" name="Arrow: Right 9">
              <a:extLst>
                <a:ext uri="{FF2B5EF4-FFF2-40B4-BE49-F238E27FC236}">
                  <a16:creationId xmlns:a16="http://schemas.microsoft.com/office/drawing/2014/main" id="{5B38BAED-7B69-4BF3-B395-99AAF2A9347B}"/>
                </a:ext>
              </a:extLst>
            </p:cNvPr>
            <p:cNvSpPr/>
            <p:nvPr/>
          </p:nvSpPr>
          <p:spPr>
            <a:xfrm>
              <a:off x="-1101710" y="7008635"/>
              <a:ext cx="802888" cy="303313"/>
            </a:xfrm>
            <a:prstGeom prst="rightArrow">
              <a:avLst>
                <a:gd name="adj1" fmla="val 50000"/>
                <a:gd name="adj2" fmla="val 48802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 dirty="0"/>
            </a:p>
          </p:txBody>
        </p:sp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32E2895E-C3DA-498C-A996-12B6BD33C5C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17584" y="4399053"/>
              <a:ext cx="5120729" cy="299935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282199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al-2010">
  <a:themeElements>
    <a:clrScheme name="Custom 1">
      <a:dk1>
        <a:srgbClr val="000000"/>
      </a:dk1>
      <a:lt1>
        <a:srgbClr val="000000"/>
      </a:lt1>
      <a:dk2>
        <a:srgbClr val="FFFFFF"/>
      </a:dk2>
      <a:lt2>
        <a:srgbClr val="FFFFFF"/>
      </a:lt2>
      <a:accent1>
        <a:srgbClr val="8396CC"/>
      </a:accent1>
      <a:accent2>
        <a:srgbClr val="4662B3"/>
      </a:accent2>
      <a:accent3>
        <a:srgbClr val="4662B3"/>
      </a:accent3>
      <a:accent4>
        <a:srgbClr val="000000"/>
      </a:accent4>
      <a:accent5>
        <a:srgbClr val="C1C9E2"/>
      </a:accent5>
      <a:accent6>
        <a:srgbClr val="3F58A2"/>
      </a:accent6>
      <a:hlink>
        <a:srgbClr val="082E9A"/>
      </a:hlink>
      <a:folHlink>
        <a:srgbClr val="C1CBE6"/>
      </a:folHlink>
    </a:clrScheme>
    <a:fontScheme name="NR-slides-whi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b-NO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b-NO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  <a:txDef>
      <a:spPr bwMode="white"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chemeClr val="tx1"/>
              </a:solidFill>
              <a:miter lim="800000"/>
              <a:headEnd/>
              <a:tailEnd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>
          <a:defRPr sz="2800" baseline="0" dirty="0" smtClean="0"/>
        </a:defPPr>
      </a:lstStyle>
    </a:txDef>
  </a:objectDefaults>
  <a:extraClrSchemeLst>
    <a:extraClrScheme>
      <a:clrScheme name="NR-slides-white 1">
        <a:dk1>
          <a:srgbClr val="000000"/>
        </a:dk1>
        <a:lt1>
          <a:srgbClr val="C0C0C0"/>
        </a:lt1>
        <a:dk2>
          <a:srgbClr val="FFFFFF"/>
        </a:dk2>
        <a:lt2>
          <a:srgbClr val="808080"/>
        </a:lt2>
        <a:accent1>
          <a:srgbClr val="8396CC"/>
        </a:accent1>
        <a:accent2>
          <a:srgbClr val="4662B3"/>
        </a:accent2>
        <a:accent3>
          <a:srgbClr val="DCDCDC"/>
        </a:accent3>
        <a:accent4>
          <a:srgbClr val="000000"/>
        </a:accent4>
        <a:accent5>
          <a:srgbClr val="C1C9E2"/>
        </a:accent5>
        <a:accent6>
          <a:srgbClr val="3F58A2"/>
        </a:accent6>
        <a:hlink>
          <a:srgbClr val="082E9A"/>
        </a:hlink>
        <a:folHlink>
          <a:srgbClr val="C1CBE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R-slides-white 2">
        <a:dk1>
          <a:srgbClr val="000000"/>
        </a:dk1>
        <a:lt1>
          <a:srgbClr val="C0C0C0"/>
        </a:lt1>
        <a:dk2>
          <a:srgbClr val="FFFFFF"/>
        </a:dk2>
        <a:lt2>
          <a:srgbClr val="808080"/>
        </a:lt2>
        <a:accent1>
          <a:srgbClr val="1ECDFF"/>
        </a:accent1>
        <a:accent2>
          <a:srgbClr val="A0A0A0"/>
        </a:accent2>
        <a:accent3>
          <a:srgbClr val="DCDCDC"/>
        </a:accent3>
        <a:accent4>
          <a:srgbClr val="000000"/>
        </a:accent4>
        <a:accent5>
          <a:srgbClr val="ABE3FF"/>
        </a:accent5>
        <a:accent6>
          <a:srgbClr val="919191"/>
        </a:accent6>
        <a:hlink>
          <a:srgbClr val="C2F1F6"/>
        </a:hlink>
        <a:folHlink>
          <a:srgbClr val="D4D4D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R-slides-white 3">
        <a:dk1>
          <a:srgbClr val="000000"/>
        </a:dk1>
        <a:lt1>
          <a:srgbClr val="C0C0C0"/>
        </a:lt1>
        <a:dk2>
          <a:srgbClr val="FFFFFF"/>
        </a:dk2>
        <a:lt2>
          <a:srgbClr val="808080"/>
        </a:lt2>
        <a:accent1>
          <a:srgbClr val="F0B400"/>
        </a:accent1>
        <a:accent2>
          <a:srgbClr val="A0A0A0"/>
        </a:accent2>
        <a:accent3>
          <a:srgbClr val="DCDCDC"/>
        </a:accent3>
        <a:accent4>
          <a:srgbClr val="000000"/>
        </a:accent4>
        <a:accent5>
          <a:srgbClr val="F6D6AA"/>
        </a:accent5>
        <a:accent6>
          <a:srgbClr val="919191"/>
        </a:accent6>
        <a:hlink>
          <a:srgbClr val="FFE69F"/>
        </a:hlink>
        <a:folHlink>
          <a:srgbClr val="D4D4D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R-slides-white 4">
        <a:dk1>
          <a:srgbClr val="000000"/>
        </a:dk1>
        <a:lt1>
          <a:srgbClr val="C0C0C0"/>
        </a:lt1>
        <a:dk2>
          <a:srgbClr val="FFFFFF"/>
        </a:dk2>
        <a:lt2>
          <a:srgbClr val="808080"/>
        </a:lt2>
        <a:accent1>
          <a:srgbClr val="00C832"/>
        </a:accent1>
        <a:accent2>
          <a:srgbClr val="A0A0A0"/>
        </a:accent2>
        <a:accent3>
          <a:srgbClr val="DCDCDC"/>
        </a:accent3>
        <a:accent4>
          <a:srgbClr val="000000"/>
        </a:accent4>
        <a:accent5>
          <a:srgbClr val="AAE0AD"/>
        </a:accent5>
        <a:accent6>
          <a:srgbClr val="919191"/>
        </a:accent6>
        <a:hlink>
          <a:srgbClr val="9BFFB3"/>
        </a:hlink>
        <a:folHlink>
          <a:srgbClr val="D4D4D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677B0BB10101C4C9AD3AD4DB7F07B85" ma:contentTypeVersion="0" ma:contentTypeDescription="Create a new document." ma:contentTypeScope="" ma:versionID="11edd2914899fc53f94f9502c9ff70ab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0967b7be50301903c78f9c39c6fd9af8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197671A-A49C-45C0-A14E-64989546C149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2FF3FD5D-FBA8-4F1A-B5EC-181FBF845C8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1A137F60-C025-47C3-A662-B8A29F8BFA1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nr-slides-new-16-9</Template>
  <TotalTime>0</TotalTime>
  <Words>452</Words>
  <Application>Microsoft Office PowerPoint</Application>
  <PresentationFormat>On-screen Show (16:9)</PresentationFormat>
  <Paragraphs>57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Palatino</vt:lpstr>
      <vt:lpstr>Times New Roman</vt:lpstr>
      <vt:lpstr>mal-2010</vt:lpstr>
      <vt:lpstr>CLEANUP: Machine Learning for the Anonymisation of Unstructured Personal data</vt:lpstr>
      <vt:lpstr>PowerPoint Presentation</vt:lpstr>
      <vt:lpstr>CLEANUP</vt:lpstr>
      <vt:lpstr>Text sanitization</vt:lpstr>
      <vt:lpstr>Two-steps approach</vt:lpstr>
      <vt:lpstr>PowerPoint Presentation</vt:lpstr>
      <vt:lpstr>Patient records</vt:lpstr>
      <vt:lpstr>Can such sanitization process lead to GDPR-compliant anonymization?</vt:lpstr>
      <vt:lpstr>PowerPoint Presentation</vt:lpstr>
      <vt:lpstr>Take-home messages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CLEANUP: Machine Learning for the Anonymisation of Unstructured Personal data</dc:title>
  <dc:creator>Pierre Lison</dc:creator>
  <cp:lastModifiedBy>Pierre Lison</cp:lastModifiedBy>
  <cp:revision>1</cp:revision>
  <cp:lastPrinted>2011-03-21T10:03:50Z</cp:lastPrinted>
  <dcterms:created xsi:type="dcterms:W3CDTF">2022-11-06T22:01:54Z</dcterms:created>
  <dcterms:modified xsi:type="dcterms:W3CDTF">2022-11-06T23:53:58Z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0x0101008677B0BB10101C4C9AD3AD4DB7F07B85</vt:lpwstr>
  </property>
</Properties>
</file>