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92" r:id="rId3"/>
    <p:sldId id="302" r:id="rId4"/>
    <p:sldId id="301" r:id="rId5"/>
    <p:sldId id="300" r:id="rId6"/>
    <p:sldId id="299" r:id="rId7"/>
    <p:sldId id="304" r:id="rId8"/>
    <p:sldId id="303" r:id="rId9"/>
    <p:sldId id="305" r:id="rId10"/>
    <p:sldId id="309" r:id="rId11"/>
    <p:sldId id="307" r:id="rId12"/>
    <p:sldId id="310" r:id="rId13"/>
    <p:sldId id="311" r:id="rId14"/>
    <p:sldId id="272" r:id="rId15"/>
    <p:sldId id="312" r:id="rId1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EC2410-D9F2-464F-A56A-042356123EB4}" v="35" dt="2023-03-09T22:18:21.1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8" autoAdjust="0"/>
    <p:restoredTop sz="96265" autoAdjust="0"/>
  </p:normalViewPr>
  <p:slideViewPr>
    <p:cSldViewPr snapToGrid="0">
      <p:cViewPr>
        <p:scale>
          <a:sx n="75" d="100"/>
          <a:sy n="75" d="100"/>
        </p:scale>
        <p:origin x="936" y="173"/>
      </p:cViewPr>
      <p:guideLst/>
    </p:cSldViewPr>
  </p:slideViewPr>
  <p:outlineViewPr>
    <p:cViewPr>
      <p:scale>
        <a:sx n="33" d="100"/>
        <a:sy n="33" d="100"/>
      </p:scale>
      <p:origin x="0" y="-153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295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erre Lison" userId="a8a9df96-d69d-4b67-b9bd-4018f7d77187" providerId="ADAL" clId="{14EC2410-D9F2-464F-A56A-042356123EB4}"/>
    <pc:docChg chg="undo custSel addSld delSld modSld">
      <pc:chgData name="Pierre Lison" userId="a8a9df96-d69d-4b67-b9bd-4018f7d77187" providerId="ADAL" clId="{14EC2410-D9F2-464F-A56A-042356123EB4}" dt="2023-03-09T22:18:35.573" v="2008" actId="20577"/>
      <pc:docMkLst>
        <pc:docMk/>
      </pc:docMkLst>
      <pc:sldChg chg="modSp mod">
        <pc:chgData name="Pierre Lison" userId="a8a9df96-d69d-4b67-b9bd-4018f7d77187" providerId="ADAL" clId="{14EC2410-D9F2-464F-A56A-042356123EB4}" dt="2023-03-09T21:35:06.397" v="4" actId="20577"/>
        <pc:sldMkLst>
          <pc:docMk/>
          <pc:sldMk cId="118652139" sldId="256"/>
        </pc:sldMkLst>
        <pc:spChg chg="mod">
          <ac:chgData name="Pierre Lison" userId="a8a9df96-d69d-4b67-b9bd-4018f7d77187" providerId="ADAL" clId="{14EC2410-D9F2-464F-A56A-042356123EB4}" dt="2023-03-09T21:34:58.647" v="1" actId="27636"/>
          <ac:spMkLst>
            <pc:docMk/>
            <pc:sldMk cId="118652139" sldId="256"/>
            <ac:spMk id="2" creationId="{252243C1-9B76-DA50-C64A-9DE39C8B75BF}"/>
          </ac:spMkLst>
        </pc:spChg>
        <pc:spChg chg="mod">
          <ac:chgData name="Pierre Lison" userId="a8a9df96-d69d-4b67-b9bd-4018f7d77187" providerId="ADAL" clId="{14EC2410-D9F2-464F-A56A-042356123EB4}" dt="2023-03-09T21:35:06.397" v="4" actId="20577"/>
          <ac:spMkLst>
            <pc:docMk/>
            <pc:sldMk cId="118652139" sldId="256"/>
            <ac:spMk id="3" creationId="{E7FBC8A3-1632-0C18-E25B-B325CEABD666}"/>
          </ac:spMkLst>
        </pc:spChg>
      </pc:sldChg>
      <pc:sldChg chg="del">
        <pc:chgData name="Pierre Lison" userId="a8a9df96-d69d-4b67-b9bd-4018f7d77187" providerId="ADAL" clId="{14EC2410-D9F2-464F-A56A-042356123EB4}" dt="2023-03-09T21:35:13.581" v="5" actId="47"/>
        <pc:sldMkLst>
          <pc:docMk/>
          <pc:sldMk cId="1787489014" sldId="260"/>
        </pc:sldMkLst>
      </pc:sldChg>
      <pc:sldChg chg="delSp modSp add mod">
        <pc:chgData name="Pierre Lison" userId="a8a9df96-d69d-4b67-b9bd-4018f7d77187" providerId="ADAL" clId="{14EC2410-D9F2-464F-A56A-042356123EB4}" dt="2023-03-09T22:08:07.318" v="1323" actId="20577"/>
        <pc:sldMkLst>
          <pc:docMk/>
          <pc:sldMk cId="4220773472" sldId="272"/>
        </pc:sldMkLst>
        <pc:spChg chg="del mod">
          <ac:chgData name="Pierre Lison" userId="a8a9df96-d69d-4b67-b9bd-4018f7d77187" providerId="ADAL" clId="{14EC2410-D9F2-464F-A56A-042356123EB4}" dt="2023-03-09T22:06:51.892" v="1103" actId="478"/>
          <ac:spMkLst>
            <pc:docMk/>
            <pc:sldMk cId="4220773472" sldId="272"/>
            <ac:spMk id="3" creationId="{00000000-0000-0000-0000-000000000000}"/>
          </ac:spMkLst>
        </pc:spChg>
        <pc:spChg chg="mod">
          <ac:chgData name="Pierre Lison" userId="a8a9df96-d69d-4b67-b9bd-4018f7d77187" providerId="ADAL" clId="{14EC2410-D9F2-464F-A56A-042356123EB4}" dt="2023-03-09T22:08:07.318" v="1323" actId="20577"/>
          <ac:spMkLst>
            <pc:docMk/>
            <pc:sldMk cId="4220773472" sldId="272"/>
            <ac:spMk id="6" creationId="{00000000-0000-0000-0000-000000000000}"/>
          </ac:spMkLst>
        </pc:spChg>
        <pc:picChg chg="mod">
          <ac:chgData name="Pierre Lison" userId="a8a9df96-d69d-4b67-b9bd-4018f7d77187" providerId="ADAL" clId="{14EC2410-D9F2-464F-A56A-042356123EB4}" dt="2023-03-09T22:08:01.271" v="1318" actId="1076"/>
          <ac:picMkLst>
            <pc:docMk/>
            <pc:sldMk cId="4220773472" sldId="272"/>
            <ac:picMk id="5" creationId="{00000000-0000-0000-0000-000000000000}"/>
          </ac:picMkLst>
        </pc:picChg>
      </pc:sldChg>
      <pc:sldChg chg="del">
        <pc:chgData name="Pierre Lison" userId="a8a9df96-d69d-4b67-b9bd-4018f7d77187" providerId="ADAL" clId="{14EC2410-D9F2-464F-A56A-042356123EB4}" dt="2023-03-09T21:35:13.581" v="5" actId="47"/>
        <pc:sldMkLst>
          <pc:docMk/>
          <pc:sldMk cId="1746416584" sldId="273"/>
        </pc:sldMkLst>
      </pc:sldChg>
      <pc:sldChg chg="del">
        <pc:chgData name="Pierre Lison" userId="a8a9df96-d69d-4b67-b9bd-4018f7d77187" providerId="ADAL" clId="{14EC2410-D9F2-464F-A56A-042356123EB4}" dt="2023-03-09T21:35:13.581" v="5" actId="47"/>
        <pc:sldMkLst>
          <pc:docMk/>
          <pc:sldMk cId="461489805" sldId="280"/>
        </pc:sldMkLst>
      </pc:sldChg>
      <pc:sldChg chg="del">
        <pc:chgData name="Pierre Lison" userId="a8a9df96-d69d-4b67-b9bd-4018f7d77187" providerId="ADAL" clId="{14EC2410-D9F2-464F-A56A-042356123EB4}" dt="2023-03-09T21:35:13.581" v="5" actId="47"/>
        <pc:sldMkLst>
          <pc:docMk/>
          <pc:sldMk cId="4102984564" sldId="290"/>
        </pc:sldMkLst>
      </pc:sldChg>
      <pc:sldChg chg="del">
        <pc:chgData name="Pierre Lison" userId="a8a9df96-d69d-4b67-b9bd-4018f7d77187" providerId="ADAL" clId="{14EC2410-D9F2-464F-A56A-042356123EB4}" dt="2023-03-09T21:35:13.581" v="5" actId="47"/>
        <pc:sldMkLst>
          <pc:docMk/>
          <pc:sldMk cId="128341665" sldId="291"/>
        </pc:sldMkLst>
      </pc:sldChg>
      <pc:sldChg chg="modSp add mod">
        <pc:chgData name="Pierre Lison" userId="a8a9df96-d69d-4b67-b9bd-4018f7d77187" providerId="ADAL" clId="{14EC2410-D9F2-464F-A56A-042356123EB4}" dt="2023-03-09T21:36:06.853" v="44" actId="20577"/>
        <pc:sldMkLst>
          <pc:docMk/>
          <pc:sldMk cId="3961117451" sldId="292"/>
        </pc:sldMkLst>
        <pc:spChg chg="mod">
          <ac:chgData name="Pierre Lison" userId="a8a9df96-d69d-4b67-b9bd-4018f7d77187" providerId="ADAL" clId="{14EC2410-D9F2-464F-A56A-042356123EB4}" dt="2023-03-09T21:36:06.853" v="44" actId="20577"/>
          <ac:spMkLst>
            <pc:docMk/>
            <pc:sldMk cId="3961117451" sldId="292"/>
            <ac:spMk id="3" creationId="{6E53B764-5166-4FE2-8AD2-BB68C51293F4}"/>
          </ac:spMkLst>
        </pc:spChg>
        <pc:spChg chg="mod">
          <ac:chgData name="Pierre Lison" userId="a8a9df96-d69d-4b67-b9bd-4018f7d77187" providerId="ADAL" clId="{14EC2410-D9F2-464F-A56A-042356123EB4}" dt="2023-03-09T21:35:38.994" v="10" actId="14100"/>
          <ac:spMkLst>
            <pc:docMk/>
            <pc:sldMk cId="3961117451" sldId="292"/>
            <ac:spMk id="5" creationId="{A4B93ABF-2702-41AC-815F-184D6357AD93}"/>
          </ac:spMkLst>
        </pc:spChg>
        <pc:picChg chg="mod">
          <ac:chgData name="Pierre Lison" userId="a8a9df96-d69d-4b67-b9bd-4018f7d77187" providerId="ADAL" clId="{14EC2410-D9F2-464F-A56A-042356123EB4}" dt="2023-03-09T21:35:51.412" v="12" actId="14100"/>
          <ac:picMkLst>
            <pc:docMk/>
            <pc:sldMk cId="3961117451" sldId="292"/>
            <ac:picMk id="7" creationId="{2EABEF82-3781-479B-976F-C393DDAB2A87}"/>
          </ac:picMkLst>
        </pc:picChg>
      </pc:sldChg>
      <pc:sldChg chg="del">
        <pc:chgData name="Pierre Lison" userId="a8a9df96-d69d-4b67-b9bd-4018f7d77187" providerId="ADAL" clId="{14EC2410-D9F2-464F-A56A-042356123EB4}" dt="2023-03-09T21:35:13.581" v="5" actId="47"/>
        <pc:sldMkLst>
          <pc:docMk/>
          <pc:sldMk cId="908773716" sldId="293"/>
        </pc:sldMkLst>
      </pc:sldChg>
      <pc:sldChg chg="del">
        <pc:chgData name="Pierre Lison" userId="a8a9df96-d69d-4b67-b9bd-4018f7d77187" providerId="ADAL" clId="{14EC2410-D9F2-464F-A56A-042356123EB4}" dt="2023-03-09T21:35:13.581" v="5" actId="47"/>
        <pc:sldMkLst>
          <pc:docMk/>
          <pc:sldMk cId="3292809047" sldId="294"/>
        </pc:sldMkLst>
      </pc:sldChg>
      <pc:sldChg chg="del">
        <pc:chgData name="Pierre Lison" userId="a8a9df96-d69d-4b67-b9bd-4018f7d77187" providerId="ADAL" clId="{14EC2410-D9F2-464F-A56A-042356123EB4}" dt="2023-03-09T21:35:13.581" v="5" actId="47"/>
        <pc:sldMkLst>
          <pc:docMk/>
          <pc:sldMk cId="2490945827" sldId="298"/>
        </pc:sldMkLst>
      </pc:sldChg>
      <pc:sldChg chg="del">
        <pc:chgData name="Pierre Lison" userId="a8a9df96-d69d-4b67-b9bd-4018f7d77187" providerId="ADAL" clId="{14EC2410-D9F2-464F-A56A-042356123EB4}" dt="2023-03-09T21:35:13.581" v="5" actId="47"/>
        <pc:sldMkLst>
          <pc:docMk/>
          <pc:sldMk cId="2118826950" sldId="299"/>
        </pc:sldMkLst>
      </pc:sldChg>
      <pc:sldChg chg="modSp add mod">
        <pc:chgData name="Pierre Lison" userId="a8a9df96-d69d-4b67-b9bd-4018f7d77187" providerId="ADAL" clId="{14EC2410-D9F2-464F-A56A-042356123EB4}" dt="2023-03-09T21:53:15.815" v="128" actId="948"/>
        <pc:sldMkLst>
          <pc:docMk/>
          <pc:sldMk cId="2779796781" sldId="299"/>
        </pc:sldMkLst>
        <pc:spChg chg="mod">
          <ac:chgData name="Pierre Lison" userId="a8a9df96-d69d-4b67-b9bd-4018f7d77187" providerId="ADAL" clId="{14EC2410-D9F2-464F-A56A-042356123EB4}" dt="2023-03-09T21:53:15.815" v="128" actId="948"/>
          <ac:spMkLst>
            <pc:docMk/>
            <pc:sldMk cId="2779796781" sldId="299"/>
            <ac:spMk id="3" creationId="{3F302C1B-3D01-48A1-A3EE-E53B56E616B7}"/>
          </ac:spMkLst>
        </pc:spChg>
      </pc:sldChg>
      <pc:sldChg chg="add">
        <pc:chgData name="Pierre Lison" userId="a8a9df96-d69d-4b67-b9bd-4018f7d77187" providerId="ADAL" clId="{14EC2410-D9F2-464F-A56A-042356123EB4}" dt="2023-03-09T21:35:27.863" v="6"/>
        <pc:sldMkLst>
          <pc:docMk/>
          <pc:sldMk cId="2248503563" sldId="300"/>
        </pc:sldMkLst>
      </pc:sldChg>
      <pc:sldChg chg="add">
        <pc:chgData name="Pierre Lison" userId="a8a9df96-d69d-4b67-b9bd-4018f7d77187" providerId="ADAL" clId="{14EC2410-D9F2-464F-A56A-042356123EB4}" dt="2023-03-09T21:35:27.863" v="6"/>
        <pc:sldMkLst>
          <pc:docMk/>
          <pc:sldMk cId="187982631" sldId="301"/>
        </pc:sldMkLst>
      </pc:sldChg>
      <pc:sldChg chg="modSp add mod">
        <pc:chgData name="Pierre Lison" userId="a8a9df96-d69d-4b67-b9bd-4018f7d77187" providerId="ADAL" clId="{14EC2410-D9F2-464F-A56A-042356123EB4}" dt="2023-03-09T21:37:54.496" v="108" actId="20577"/>
        <pc:sldMkLst>
          <pc:docMk/>
          <pc:sldMk cId="1296770035" sldId="302"/>
        </pc:sldMkLst>
        <pc:spChg chg="mod">
          <ac:chgData name="Pierre Lison" userId="a8a9df96-d69d-4b67-b9bd-4018f7d77187" providerId="ADAL" clId="{14EC2410-D9F2-464F-A56A-042356123EB4}" dt="2023-03-09T21:37:54.496" v="108" actId="20577"/>
          <ac:spMkLst>
            <pc:docMk/>
            <pc:sldMk cId="1296770035" sldId="302"/>
            <ac:spMk id="3" creationId="{8864ADCD-1096-A64F-894B-5B2F13D93911}"/>
          </ac:spMkLst>
        </pc:spChg>
        <pc:spChg chg="mod">
          <ac:chgData name="Pierre Lison" userId="a8a9df96-d69d-4b67-b9bd-4018f7d77187" providerId="ADAL" clId="{14EC2410-D9F2-464F-A56A-042356123EB4}" dt="2023-03-09T21:37:04.720" v="57" actId="20577"/>
          <ac:spMkLst>
            <pc:docMk/>
            <pc:sldMk cId="1296770035" sldId="302"/>
            <ac:spMk id="5" creationId="{304604FD-E185-9741-A803-36A48664C192}"/>
          </ac:spMkLst>
        </pc:spChg>
        <pc:spChg chg="mod">
          <ac:chgData name="Pierre Lison" userId="a8a9df96-d69d-4b67-b9bd-4018f7d77187" providerId="ADAL" clId="{14EC2410-D9F2-464F-A56A-042356123EB4}" dt="2023-03-09T21:37:21.574" v="60" actId="14100"/>
          <ac:spMkLst>
            <pc:docMk/>
            <pc:sldMk cId="1296770035" sldId="302"/>
            <ac:spMk id="10" creationId="{D61A5DCA-FCD9-7D4E-9504-91CF9A4C49EC}"/>
          </ac:spMkLst>
        </pc:spChg>
        <pc:spChg chg="mod">
          <ac:chgData name="Pierre Lison" userId="a8a9df96-d69d-4b67-b9bd-4018f7d77187" providerId="ADAL" clId="{14EC2410-D9F2-464F-A56A-042356123EB4}" dt="2023-03-09T21:37:43.943" v="84" actId="20577"/>
          <ac:spMkLst>
            <pc:docMk/>
            <pc:sldMk cId="1296770035" sldId="302"/>
            <ac:spMk id="12" creationId="{1238E835-E615-014E-831E-43D50B86A759}"/>
          </ac:spMkLst>
        </pc:spChg>
        <pc:grpChg chg="mod">
          <ac:chgData name="Pierre Lison" userId="a8a9df96-d69d-4b67-b9bd-4018f7d77187" providerId="ADAL" clId="{14EC2410-D9F2-464F-A56A-042356123EB4}" dt="2023-03-09T21:36:57.251" v="48" actId="14100"/>
          <ac:grpSpMkLst>
            <pc:docMk/>
            <pc:sldMk cId="1296770035" sldId="302"/>
            <ac:grpSpMk id="13" creationId="{7ACC76BB-53E4-7246-9BFD-CE5E7F7AE26F}"/>
          </ac:grpSpMkLst>
        </pc:grpChg>
        <pc:grpChg chg="mod">
          <ac:chgData name="Pierre Lison" userId="a8a9df96-d69d-4b67-b9bd-4018f7d77187" providerId="ADAL" clId="{14EC2410-D9F2-464F-A56A-042356123EB4}" dt="2023-03-09T21:37:13.410" v="58" actId="1076"/>
          <ac:grpSpMkLst>
            <pc:docMk/>
            <pc:sldMk cId="1296770035" sldId="302"/>
            <ac:grpSpMk id="14" creationId="{F3FC518C-E5D8-8D4B-9A49-08A46B2ED9DE}"/>
          </ac:grpSpMkLst>
        </pc:grpChg>
        <pc:grpChg chg="mod">
          <ac:chgData name="Pierre Lison" userId="a8a9df96-d69d-4b67-b9bd-4018f7d77187" providerId="ADAL" clId="{14EC2410-D9F2-464F-A56A-042356123EB4}" dt="2023-03-09T21:37:30.849" v="62" actId="1076"/>
          <ac:grpSpMkLst>
            <pc:docMk/>
            <pc:sldMk cId="1296770035" sldId="302"/>
            <ac:grpSpMk id="15" creationId="{9A627945-C75B-D24F-BA58-4DBBD520BA35}"/>
          </ac:grpSpMkLst>
        </pc:grpChg>
        <pc:cxnChg chg="mod">
          <ac:chgData name="Pierre Lison" userId="a8a9df96-d69d-4b67-b9bd-4018f7d77187" providerId="ADAL" clId="{14EC2410-D9F2-464F-A56A-042356123EB4}" dt="2023-03-09T21:37:26.067" v="61" actId="14100"/>
          <ac:cxnSpMkLst>
            <pc:docMk/>
            <pc:sldMk cId="1296770035" sldId="302"/>
            <ac:cxnSpMk id="8" creationId="{0957E795-0CD4-934E-84AD-7EB7D8908856}"/>
          </ac:cxnSpMkLst>
        </pc:cxnChg>
        <pc:cxnChg chg="mod">
          <ac:chgData name="Pierre Lison" userId="a8a9df96-d69d-4b67-b9bd-4018f7d77187" providerId="ADAL" clId="{14EC2410-D9F2-464F-A56A-042356123EB4}" dt="2023-03-09T21:37:48.826" v="85" actId="14100"/>
          <ac:cxnSpMkLst>
            <pc:docMk/>
            <pc:sldMk cId="1296770035" sldId="302"/>
            <ac:cxnSpMk id="11" creationId="{A57B61F7-84B7-CB40-9202-FE7FC3D609FC}"/>
          </ac:cxnSpMkLst>
        </pc:cxnChg>
      </pc:sldChg>
      <pc:sldChg chg="modSp add mod">
        <pc:chgData name="Pierre Lison" userId="a8a9df96-d69d-4b67-b9bd-4018f7d77187" providerId="ADAL" clId="{14EC2410-D9F2-464F-A56A-042356123EB4}" dt="2023-03-09T21:39:28.878" v="116" actId="14100"/>
        <pc:sldMkLst>
          <pc:docMk/>
          <pc:sldMk cId="3721573022" sldId="303"/>
        </pc:sldMkLst>
        <pc:spChg chg="mod">
          <ac:chgData name="Pierre Lison" userId="a8a9df96-d69d-4b67-b9bd-4018f7d77187" providerId="ADAL" clId="{14EC2410-D9F2-464F-A56A-042356123EB4}" dt="2023-03-09T21:39:24.742" v="115" actId="14100"/>
          <ac:spMkLst>
            <pc:docMk/>
            <pc:sldMk cId="3721573022" sldId="303"/>
            <ac:spMk id="8" creationId="{C2B532D2-0876-714B-83C0-C378EFA482A2}"/>
          </ac:spMkLst>
        </pc:spChg>
        <pc:spChg chg="mod">
          <ac:chgData name="Pierre Lison" userId="a8a9df96-d69d-4b67-b9bd-4018f7d77187" providerId="ADAL" clId="{14EC2410-D9F2-464F-A56A-042356123EB4}" dt="2023-03-09T21:39:28.878" v="116" actId="14100"/>
          <ac:spMkLst>
            <pc:docMk/>
            <pc:sldMk cId="3721573022" sldId="303"/>
            <ac:spMk id="9" creationId="{B3ABAFF1-6CFB-ED47-9099-94131F45A5B2}"/>
          </ac:spMkLst>
        </pc:spChg>
      </pc:sldChg>
      <pc:sldChg chg="delSp modSp add mod">
        <pc:chgData name="Pierre Lison" userId="a8a9df96-d69d-4b67-b9bd-4018f7d77187" providerId="ADAL" clId="{14EC2410-D9F2-464F-A56A-042356123EB4}" dt="2023-03-09T21:53:56.720" v="133" actId="478"/>
        <pc:sldMkLst>
          <pc:docMk/>
          <pc:sldMk cId="2820440602" sldId="304"/>
        </pc:sldMkLst>
        <pc:spChg chg="mod">
          <ac:chgData name="Pierre Lison" userId="a8a9df96-d69d-4b67-b9bd-4018f7d77187" providerId="ADAL" clId="{14EC2410-D9F2-464F-A56A-042356123EB4}" dt="2023-03-09T21:53:43.348" v="132" actId="20577"/>
          <ac:spMkLst>
            <pc:docMk/>
            <pc:sldMk cId="2820440602" sldId="304"/>
            <ac:spMk id="3" creationId="{561F009C-C1F2-FE4F-AB48-A04DD1E54644}"/>
          </ac:spMkLst>
        </pc:spChg>
        <pc:spChg chg="del">
          <ac:chgData name="Pierre Lison" userId="a8a9df96-d69d-4b67-b9bd-4018f7d77187" providerId="ADAL" clId="{14EC2410-D9F2-464F-A56A-042356123EB4}" dt="2023-03-09T21:53:56.720" v="133" actId="478"/>
          <ac:spMkLst>
            <pc:docMk/>
            <pc:sldMk cId="2820440602" sldId="304"/>
            <ac:spMk id="5" creationId="{5E815249-66D4-1E42-B819-607076BFCEB9}"/>
          </ac:spMkLst>
        </pc:spChg>
        <pc:spChg chg="del mod">
          <ac:chgData name="Pierre Lison" userId="a8a9df96-d69d-4b67-b9bd-4018f7d77187" providerId="ADAL" clId="{14EC2410-D9F2-464F-A56A-042356123EB4}" dt="2023-03-09T21:53:56.720" v="133" actId="478"/>
          <ac:spMkLst>
            <pc:docMk/>
            <pc:sldMk cId="2820440602" sldId="304"/>
            <ac:spMk id="8" creationId="{E471F358-ED46-824B-8F5F-CB288EFEFF7D}"/>
          </ac:spMkLst>
        </pc:spChg>
        <pc:spChg chg="del">
          <ac:chgData name="Pierre Lison" userId="a8a9df96-d69d-4b67-b9bd-4018f7d77187" providerId="ADAL" clId="{14EC2410-D9F2-464F-A56A-042356123EB4}" dt="2023-03-09T21:53:56.720" v="133" actId="478"/>
          <ac:spMkLst>
            <pc:docMk/>
            <pc:sldMk cId="2820440602" sldId="304"/>
            <ac:spMk id="9" creationId="{B2E14FE4-748B-BC4A-955F-E02520F22CBD}"/>
          </ac:spMkLst>
        </pc:spChg>
        <pc:spChg chg="del">
          <ac:chgData name="Pierre Lison" userId="a8a9df96-d69d-4b67-b9bd-4018f7d77187" providerId="ADAL" clId="{14EC2410-D9F2-464F-A56A-042356123EB4}" dt="2023-03-09T21:53:56.720" v="133" actId="478"/>
          <ac:spMkLst>
            <pc:docMk/>
            <pc:sldMk cId="2820440602" sldId="304"/>
            <ac:spMk id="10" creationId="{882B50EF-C498-BE47-B7AC-61405204CE3C}"/>
          </ac:spMkLst>
        </pc:spChg>
        <pc:cxnChg chg="del">
          <ac:chgData name="Pierre Lison" userId="a8a9df96-d69d-4b67-b9bd-4018f7d77187" providerId="ADAL" clId="{14EC2410-D9F2-464F-A56A-042356123EB4}" dt="2023-03-09T21:53:56.720" v="133" actId="478"/>
          <ac:cxnSpMkLst>
            <pc:docMk/>
            <pc:sldMk cId="2820440602" sldId="304"/>
            <ac:cxnSpMk id="7" creationId="{695B3AB5-F130-A847-96DA-C497FE602B5E}"/>
          </ac:cxnSpMkLst>
        </pc:cxnChg>
      </pc:sldChg>
      <pc:sldChg chg="modSp add mod">
        <pc:chgData name="Pierre Lison" userId="a8a9df96-d69d-4b67-b9bd-4018f7d77187" providerId="ADAL" clId="{14EC2410-D9F2-464F-A56A-042356123EB4}" dt="2023-03-09T21:39:52.873" v="118" actId="207"/>
        <pc:sldMkLst>
          <pc:docMk/>
          <pc:sldMk cId="1939370968" sldId="305"/>
        </pc:sldMkLst>
        <pc:spChg chg="mod">
          <ac:chgData name="Pierre Lison" userId="a8a9df96-d69d-4b67-b9bd-4018f7d77187" providerId="ADAL" clId="{14EC2410-D9F2-464F-A56A-042356123EB4}" dt="2023-03-09T21:39:52.873" v="118" actId="207"/>
          <ac:spMkLst>
            <pc:docMk/>
            <pc:sldMk cId="1939370968" sldId="305"/>
            <ac:spMk id="3" creationId="{7789A182-239C-D74D-9B3B-A0A8779ACF18}"/>
          </ac:spMkLst>
        </pc:spChg>
      </pc:sldChg>
      <pc:sldChg chg="addSp modSp add mod">
        <pc:chgData name="Pierre Lison" userId="a8a9df96-d69d-4b67-b9bd-4018f7d77187" providerId="ADAL" clId="{14EC2410-D9F2-464F-A56A-042356123EB4}" dt="2023-03-09T22:18:35.573" v="2008" actId="20577"/>
        <pc:sldMkLst>
          <pc:docMk/>
          <pc:sldMk cId="1365975719" sldId="307"/>
        </pc:sldMkLst>
        <pc:spChg chg="mod">
          <ac:chgData name="Pierre Lison" userId="a8a9df96-d69d-4b67-b9bd-4018f7d77187" providerId="ADAL" clId="{14EC2410-D9F2-464F-A56A-042356123EB4}" dt="2023-03-09T22:03:14.051" v="797" actId="20577"/>
          <ac:spMkLst>
            <pc:docMk/>
            <pc:sldMk cId="1365975719" sldId="307"/>
            <ac:spMk id="2" creationId="{836084D4-8E98-7149-BBC0-5AE4549B0F5D}"/>
          </ac:spMkLst>
        </pc:spChg>
        <pc:spChg chg="mod">
          <ac:chgData name="Pierre Lison" userId="a8a9df96-d69d-4b67-b9bd-4018f7d77187" providerId="ADAL" clId="{14EC2410-D9F2-464F-A56A-042356123EB4}" dt="2023-03-09T22:18:35.573" v="2008" actId="20577"/>
          <ac:spMkLst>
            <pc:docMk/>
            <pc:sldMk cId="1365975719" sldId="307"/>
            <ac:spMk id="3" creationId="{7789A182-239C-D74D-9B3B-A0A8779ACF18}"/>
          </ac:spMkLst>
        </pc:spChg>
        <pc:picChg chg="add mod">
          <ac:chgData name="Pierre Lison" userId="a8a9df96-d69d-4b67-b9bd-4018f7d77187" providerId="ADAL" clId="{14EC2410-D9F2-464F-A56A-042356123EB4}" dt="2023-03-09T22:18:21.153" v="1983" actId="1076"/>
          <ac:picMkLst>
            <pc:docMk/>
            <pc:sldMk cId="1365975719" sldId="307"/>
            <ac:picMk id="1026" creationId="{94A4DBB7-1512-3C50-04B4-5A28F055145E}"/>
          </ac:picMkLst>
        </pc:picChg>
      </pc:sldChg>
      <pc:sldChg chg="modSp add mod">
        <pc:chgData name="Pierre Lison" userId="a8a9df96-d69d-4b67-b9bd-4018f7d77187" providerId="ADAL" clId="{14EC2410-D9F2-464F-A56A-042356123EB4}" dt="2023-03-09T21:40:41.819" v="124" actId="27636"/>
        <pc:sldMkLst>
          <pc:docMk/>
          <pc:sldMk cId="442760949" sldId="309"/>
        </pc:sldMkLst>
        <pc:spChg chg="mod">
          <ac:chgData name="Pierre Lison" userId="a8a9df96-d69d-4b67-b9bd-4018f7d77187" providerId="ADAL" clId="{14EC2410-D9F2-464F-A56A-042356123EB4}" dt="2023-03-09T21:40:41.819" v="124" actId="27636"/>
          <ac:spMkLst>
            <pc:docMk/>
            <pc:sldMk cId="442760949" sldId="309"/>
            <ac:spMk id="3" creationId="{7DE9B67F-D679-6B4F-9072-FCB5B9E64ABB}"/>
          </ac:spMkLst>
        </pc:spChg>
      </pc:sldChg>
      <pc:sldChg chg="modSp add mod">
        <pc:chgData name="Pierre Lison" userId="a8a9df96-d69d-4b67-b9bd-4018f7d77187" providerId="ADAL" clId="{14EC2410-D9F2-464F-A56A-042356123EB4}" dt="2023-03-09T22:05:19.045" v="1088" actId="404"/>
        <pc:sldMkLst>
          <pc:docMk/>
          <pc:sldMk cId="462107386" sldId="310"/>
        </pc:sldMkLst>
        <pc:spChg chg="mod">
          <ac:chgData name="Pierre Lison" userId="a8a9df96-d69d-4b67-b9bd-4018f7d77187" providerId="ADAL" clId="{14EC2410-D9F2-464F-A56A-042356123EB4}" dt="2023-03-09T22:05:19.045" v="1088" actId="404"/>
          <ac:spMkLst>
            <pc:docMk/>
            <pc:sldMk cId="462107386" sldId="310"/>
            <ac:spMk id="3" creationId="{303CDEDB-B12D-4148-98B5-F83F631001CE}"/>
          </ac:spMkLst>
        </pc:spChg>
      </pc:sldChg>
      <pc:sldChg chg="modSp add mod">
        <pc:chgData name="Pierre Lison" userId="a8a9df96-d69d-4b67-b9bd-4018f7d77187" providerId="ADAL" clId="{14EC2410-D9F2-464F-A56A-042356123EB4}" dt="2023-03-09T22:12:16.951" v="1709" actId="14100"/>
        <pc:sldMkLst>
          <pc:docMk/>
          <pc:sldMk cId="1202032064" sldId="311"/>
        </pc:sldMkLst>
        <pc:spChg chg="mod">
          <ac:chgData name="Pierre Lison" userId="a8a9df96-d69d-4b67-b9bd-4018f7d77187" providerId="ADAL" clId="{14EC2410-D9F2-464F-A56A-042356123EB4}" dt="2023-03-09T21:41:14.898" v="126" actId="14100"/>
          <ac:spMkLst>
            <pc:docMk/>
            <pc:sldMk cId="1202032064" sldId="311"/>
            <ac:spMk id="2" creationId="{0171746A-CBCF-224E-8AE3-6F6772D9E329}"/>
          </ac:spMkLst>
        </pc:spChg>
        <pc:spChg chg="mod">
          <ac:chgData name="Pierre Lison" userId="a8a9df96-d69d-4b67-b9bd-4018f7d77187" providerId="ADAL" clId="{14EC2410-D9F2-464F-A56A-042356123EB4}" dt="2023-03-09T22:12:12.503" v="1708" actId="1076"/>
          <ac:spMkLst>
            <pc:docMk/>
            <pc:sldMk cId="1202032064" sldId="311"/>
            <ac:spMk id="3" creationId="{303CDEDB-B12D-4148-98B5-F83F631001CE}"/>
          </ac:spMkLst>
        </pc:spChg>
        <pc:picChg chg="mod">
          <ac:chgData name="Pierre Lison" userId="a8a9df96-d69d-4b67-b9bd-4018f7d77187" providerId="ADAL" clId="{14EC2410-D9F2-464F-A56A-042356123EB4}" dt="2023-03-09T22:12:16.951" v="1709" actId="14100"/>
          <ac:picMkLst>
            <pc:docMk/>
            <pc:sldMk cId="1202032064" sldId="311"/>
            <ac:picMk id="6" creationId="{593DBDDE-6135-F547-B13B-876B290132BB}"/>
          </ac:picMkLst>
        </pc:picChg>
      </pc:sldChg>
      <pc:sldChg chg="addSp modSp new mod">
        <pc:chgData name="Pierre Lison" userId="a8a9df96-d69d-4b67-b9bd-4018f7d77187" providerId="ADAL" clId="{14EC2410-D9F2-464F-A56A-042356123EB4}" dt="2023-03-09T22:11:54.546" v="1706" actId="1076"/>
        <pc:sldMkLst>
          <pc:docMk/>
          <pc:sldMk cId="3564390576" sldId="312"/>
        </pc:sldMkLst>
        <pc:spChg chg="mod">
          <ac:chgData name="Pierre Lison" userId="a8a9df96-d69d-4b67-b9bd-4018f7d77187" providerId="ADAL" clId="{14EC2410-D9F2-464F-A56A-042356123EB4}" dt="2023-03-09T22:08:20.183" v="1336" actId="20577"/>
          <ac:spMkLst>
            <pc:docMk/>
            <pc:sldMk cId="3564390576" sldId="312"/>
            <ac:spMk id="2" creationId="{6F641CCC-3829-E7BF-7CE8-CD53CE6CAA23}"/>
          </ac:spMkLst>
        </pc:spChg>
        <pc:spChg chg="mod">
          <ac:chgData name="Pierre Lison" userId="a8a9df96-d69d-4b67-b9bd-4018f7d77187" providerId="ADAL" clId="{14EC2410-D9F2-464F-A56A-042356123EB4}" dt="2023-03-09T22:11:43.583" v="1705" actId="5793"/>
          <ac:spMkLst>
            <pc:docMk/>
            <pc:sldMk cId="3564390576" sldId="312"/>
            <ac:spMk id="3" creationId="{C35B3DC4-B9CE-B742-A5EC-3FF18F67D22E}"/>
          </ac:spMkLst>
        </pc:spChg>
        <pc:picChg chg="add mod">
          <ac:chgData name="Pierre Lison" userId="a8a9df96-d69d-4b67-b9bd-4018f7d77187" providerId="ADAL" clId="{14EC2410-D9F2-464F-A56A-042356123EB4}" dt="2023-03-09T22:11:54.546" v="1706" actId="1076"/>
          <ac:picMkLst>
            <pc:docMk/>
            <pc:sldMk cId="3564390576" sldId="312"/>
            <ac:picMk id="4" creationId="{756074DF-AF61-382D-DA4B-77CA96F5ECEA}"/>
          </ac:picMkLst>
        </pc:picChg>
      </pc:sldChg>
      <pc:sldChg chg="del">
        <pc:chgData name="Pierre Lison" userId="a8a9df96-d69d-4b67-b9bd-4018f7d77187" providerId="ADAL" clId="{14EC2410-D9F2-464F-A56A-042356123EB4}" dt="2023-03-09T21:35:13.581" v="5" actId="47"/>
        <pc:sldMkLst>
          <pc:docMk/>
          <pc:sldMk cId="2051624574" sldId="321"/>
        </pc:sldMkLst>
      </pc:sldChg>
      <pc:sldChg chg="del">
        <pc:chgData name="Pierre Lison" userId="a8a9df96-d69d-4b67-b9bd-4018f7d77187" providerId="ADAL" clId="{14EC2410-D9F2-464F-A56A-042356123EB4}" dt="2023-03-09T21:35:13.581" v="5" actId="47"/>
        <pc:sldMkLst>
          <pc:docMk/>
          <pc:sldMk cId="2762503919" sldId="324"/>
        </pc:sldMkLst>
      </pc:sldChg>
      <pc:sldChg chg="del">
        <pc:chgData name="Pierre Lison" userId="a8a9df96-d69d-4b67-b9bd-4018f7d77187" providerId="ADAL" clId="{14EC2410-D9F2-464F-A56A-042356123EB4}" dt="2023-03-09T21:35:13.581" v="5" actId="47"/>
        <pc:sldMkLst>
          <pc:docMk/>
          <pc:sldMk cId="3210327478" sldId="325"/>
        </pc:sldMkLst>
      </pc:sldChg>
      <pc:sldChg chg="del">
        <pc:chgData name="Pierre Lison" userId="a8a9df96-d69d-4b67-b9bd-4018f7d77187" providerId="ADAL" clId="{14EC2410-D9F2-464F-A56A-042356123EB4}" dt="2023-03-09T21:35:13.581" v="5" actId="47"/>
        <pc:sldMkLst>
          <pc:docMk/>
          <pc:sldMk cId="3181599791" sldId="327"/>
        </pc:sldMkLst>
      </pc:sldChg>
      <pc:sldChg chg="del">
        <pc:chgData name="Pierre Lison" userId="a8a9df96-d69d-4b67-b9bd-4018f7d77187" providerId="ADAL" clId="{14EC2410-D9F2-464F-A56A-042356123EB4}" dt="2023-03-09T21:35:13.581" v="5" actId="47"/>
        <pc:sldMkLst>
          <pc:docMk/>
          <pc:sldMk cId="533377505" sldId="330"/>
        </pc:sldMkLst>
      </pc:sldChg>
      <pc:sldChg chg="del">
        <pc:chgData name="Pierre Lison" userId="a8a9df96-d69d-4b67-b9bd-4018f7d77187" providerId="ADAL" clId="{14EC2410-D9F2-464F-A56A-042356123EB4}" dt="2023-03-09T21:35:13.581" v="5" actId="47"/>
        <pc:sldMkLst>
          <pc:docMk/>
          <pc:sldMk cId="3752017853" sldId="344"/>
        </pc:sldMkLst>
      </pc:sldChg>
      <pc:sldChg chg="del">
        <pc:chgData name="Pierre Lison" userId="a8a9df96-d69d-4b67-b9bd-4018f7d77187" providerId="ADAL" clId="{14EC2410-D9F2-464F-A56A-042356123EB4}" dt="2023-03-09T21:35:13.581" v="5" actId="47"/>
        <pc:sldMkLst>
          <pc:docMk/>
          <pc:sldMk cId="1630590887" sldId="386"/>
        </pc:sldMkLst>
      </pc:sldChg>
      <pc:sldChg chg="del">
        <pc:chgData name="Pierre Lison" userId="a8a9df96-d69d-4b67-b9bd-4018f7d77187" providerId="ADAL" clId="{14EC2410-D9F2-464F-A56A-042356123EB4}" dt="2023-03-09T21:35:13.581" v="5" actId="47"/>
        <pc:sldMkLst>
          <pc:docMk/>
          <pc:sldMk cId="3524547309" sldId="387"/>
        </pc:sldMkLst>
      </pc:sldChg>
      <pc:sldChg chg="del">
        <pc:chgData name="Pierre Lison" userId="a8a9df96-d69d-4b67-b9bd-4018f7d77187" providerId="ADAL" clId="{14EC2410-D9F2-464F-A56A-042356123EB4}" dt="2023-03-09T21:35:13.581" v="5" actId="47"/>
        <pc:sldMkLst>
          <pc:docMk/>
          <pc:sldMk cId="1357958264" sldId="388"/>
        </pc:sldMkLst>
      </pc:sldChg>
      <pc:sldChg chg="del">
        <pc:chgData name="Pierre Lison" userId="a8a9df96-d69d-4b67-b9bd-4018f7d77187" providerId="ADAL" clId="{14EC2410-D9F2-464F-A56A-042356123EB4}" dt="2023-03-09T21:35:13.581" v="5" actId="47"/>
        <pc:sldMkLst>
          <pc:docMk/>
          <pc:sldMk cId="277084700" sldId="389"/>
        </pc:sldMkLst>
      </pc:sldChg>
      <pc:sldChg chg="del">
        <pc:chgData name="Pierre Lison" userId="a8a9df96-d69d-4b67-b9bd-4018f7d77187" providerId="ADAL" clId="{14EC2410-D9F2-464F-A56A-042356123EB4}" dt="2023-03-09T21:35:13.581" v="5" actId="47"/>
        <pc:sldMkLst>
          <pc:docMk/>
          <pc:sldMk cId="1694672350" sldId="391"/>
        </pc:sldMkLst>
      </pc:sldChg>
      <pc:sldChg chg="del">
        <pc:chgData name="Pierre Lison" userId="a8a9df96-d69d-4b67-b9bd-4018f7d77187" providerId="ADAL" clId="{14EC2410-D9F2-464F-A56A-042356123EB4}" dt="2023-03-09T21:35:13.581" v="5" actId="47"/>
        <pc:sldMkLst>
          <pc:docMk/>
          <pc:sldMk cId="2186892148" sldId="393"/>
        </pc:sldMkLst>
      </pc:sldChg>
      <pc:sldChg chg="del">
        <pc:chgData name="Pierre Lison" userId="a8a9df96-d69d-4b67-b9bd-4018f7d77187" providerId="ADAL" clId="{14EC2410-D9F2-464F-A56A-042356123EB4}" dt="2023-03-09T21:35:13.581" v="5" actId="47"/>
        <pc:sldMkLst>
          <pc:docMk/>
          <pc:sldMk cId="1322501545" sldId="395"/>
        </pc:sldMkLst>
      </pc:sldChg>
      <pc:sldChg chg="del">
        <pc:chgData name="Pierre Lison" userId="a8a9df96-d69d-4b67-b9bd-4018f7d77187" providerId="ADAL" clId="{14EC2410-D9F2-464F-A56A-042356123EB4}" dt="2023-03-09T21:35:13.581" v="5" actId="47"/>
        <pc:sldMkLst>
          <pc:docMk/>
          <pc:sldMk cId="3237057194" sldId="396"/>
        </pc:sldMkLst>
      </pc:sldChg>
      <pc:sldChg chg="del">
        <pc:chgData name="Pierre Lison" userId="a8a9df96-d69d-4b67-b9bd-4018f7d77187" providerId="ADAL" clId="{14EC2410-D9F2-464F-A56A-042356123EB4}" dt="2023-03-09T21:35:13.581" v="5" actId="47"/>
        <pc:sldMkLst>
          <pc:docMk/>
          <pc:sldMk cId="930545989" sldId="397"/>
        </pc:sldMkLst>
      </pc:sldChg>
      <pc:sldChg chg="del">
        <pc:chgData name="Pierre Lison" userId="a8a9df96-d69d-4b67-b9bd-4018f7d77187" providerId="ADAL" clId="{14EC2410-D9F2-464F-A56A-042356123EB4}" dt="2023-03-09T21:35:13.581" v="5" actId="47"/>
        <pc:sldMkLst>
          <pc:docMk/>
          <pc:sldMk cId="4067044694" sldId="398"/>
        </pc:sldMkLst>
      </pc:sldChg>
      <pc:sldChg chg="del">
        <pc:chgData name="Pierre Lison" userId="a8a9df96-d69d-4b67-b9bd-4018f7d77187" providerId="ADAL" clId="{14EC2410-D9F2-464F-A56A-042356123EB4}" dt="2023-03-09T21:35:13.581" v="5" actId="47"/>
        <pc:sldMkLst>
          <pc:docMk/>
          <pc:sldMk cId="3493900505" sldId="40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BC8BBF-85BE-4E21-A5F0-E7880DEDF50C}" type="datetimeFigureOut">
              <a:rPr lang="nb-NO" smtClean="0"/>
              <a:t>09.03.2023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2D1280-4471-43A8-B891-32B6593730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0545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D1280-4471-43A8-B891-32B659373043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98844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3D164-F839-19D3-D2FD-463F1D3100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848300-6EF4-074D-F76B-3449C625B9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DDCBB-15B3-5A95-966D-5212D0047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8A78-D673-45D3-8F57-344FACF2A860}" type="datetimeFigureOut">
              <a:rPr lang="nb-NO" smtClean="0"/>
              <a:t>09.03.2023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94496-3468-0A67-8B8E-7B15848E7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1CB70D-53B8-5DF9-D906-C0A959321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CE6E0-989E-4FF1-9EF7-2F0D618D4A2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8516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DF8B8-304A-E96E-C127-E407E0B7A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337458-9660-D44B-7CD4-3BEF8A2050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8F54C6-EB0B-2FB6-F222-81402CF9C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8A78-D673-45D3-8F57-344FACF2A860}" type="datetimeFigureOut">
              <a:rPr lang="nb-NO" smtClean="0"/>
              <a:t>09.03.2023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4CE9EA-D6D1-0203-D755-4720A59DB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291C9-8ED2-02D4-2619-1E33619C2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CE6E0-989E-4FF1-9EF7-2F0D618D4A2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4589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167BD8-91BC-75A5-68E9-9065D8A872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0E69A1-B022-1E60-AF87-4539DDCC54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E10FC2-D036-3B96-EFFD-1E7ACE904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8A78-D673-45D3-8F57-344FACF2A860}" type="datetimeFigureOut">
              <a:rPr lang="nb-NO" smtClean="0"/>
              <a:t>09.03.2023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C76E6-8344-AE7A-F306-C0D150156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2F737A-F3A3-1D88-C5E5-487F80D66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CE6E0-989E-4FF1-9EF7-2F0D618D4A2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4616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22E29-3CA8-D044-6059-87278CA3F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2C171-5381-0713-C20A-05B14C2D8F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6C7EA8-7CDA-2E4F-0994-441ED7763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8A78-D673-45D3-8F57-344FACF2A860}" type="datetimeFigureOut">
              <a:rPr lang="nb-NO" smtClean="0"/>
              <a:t>09.03.2023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A344F-6498-D46D-DA4A-30B8C8428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6257BE-3FB5-0971-C639-EAECCE0C6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CE6E0-989E-4FF1-9EF7-2F0D618D4A2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2251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DB8F1-AF4C-578B-FDDF-635F8E0F4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C84AD8-147D-795B-15FF-44B704B9D6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B262A-6DA3-884B-F35D-A969101DA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8A78-D673-45D3-8F57-344FACF2A860}" type="datetimeFigureOut">
              <a:rPr lang="nb-NO" smtClean="0"/>
              <a:t>09.03.2023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287F5-13F4-4A55-C540-1EBB6728C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ABC49-F6CA-32AE-58A0-D27A1ED6E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CE6E0-989E-4FF1-9EF7-2F0D618D4A2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5679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2575C-DE32-0AED-61B7-1E54616AB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D1343-4B97-867F-CAD0-1FE8A5F18A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074104-46ED-A37D-7795-0AC9E0C614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60E95B-C44C-CACC-A486-2EA11B266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8A78-D673-45D3-8F57-344FACF2A860}" type="datetimeFigureOut">
              <a:rPr lang="nb-NO" smtClean="0"/>
              <a:t>09.03.2023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1CA916-0A5B-5A84-0B2F-9F35F2B58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F9EF54-993C-9D3E-C208-5076D0EFC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CE6E0-989E-4FF1-9EF7-2F0D618D4A2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8641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3751A-CB91-6F22-9470-5FD8C5C98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61A563-439B-5B6A-FCC8-A63FE5EA4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E90122-579A-E964-2AA3-A1A9B239AC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81C634-43A0-4D35-0786-5F208B9FC5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B0C1AF-B381-57B4-EB81-0B25BD6A66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CFCBF1-8E03-A905-0606-DAABB042A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8A78-D673-45D3-8F57-344FACF2A860}" type="datetimeFigureOut">
              <a:rPr lang="nb-NO" smtClean="0"/>
              <a:t>09.03.2023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2E92FC-071F-16D7-A633-9C6905566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E47757-702B-BCEE-59BC-7C729751F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CE6E0-989E-4FF1-9EF7-2F0D618D4A2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2444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D2355-F6EC-E5C6-2155-FF07E7F07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34FE74-7494-6C86-B9E0-B6F1C11AA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8A78-D673-45D3-8F57-344FACF2A860}" type="datetimeFigureOut">
              <a:rPr lang="nb-NO" smtClean="0"/>
              <a:t>09.03.2023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BC7A6F-21B8-ACFD-9981-0C072DE20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9CF697-4662-28B1-33E8-8AFEE9818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CE6E0-989E-4FF1-9EF7-2F0D618D4A2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4823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83E8DE-5551-C8C3-95C3-8D87CBCAD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8A78-D673-45D3-8F57-344FACF2A860}" type="datetimeFigureOut">
              <a:rPr lang="nb-NO" smtClean="0"/>
              <a:t>09.03.2023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190AF9-19CF-A14A-9E5E-F16A5746E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458A68-F6AF-0DF5-4ADF-05B4C4786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CE6E0-989E-4FF1-9EF7-2F0D618D4A2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5552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1B4D0-7A1F-A607-C718-FD2333B0C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44A21-DBE7-B07D-AA43-9B81512BC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82E15A-8E43-E9FB-350F-6D05FCFC1F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0E6310-A15B-93A7-8396-097F2729A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8A78-D673-45D3-8F57-344FACF2A860}" type="datetimeFigureOut">
              <a:rPr lang="nb-NO" smtClean="0"/>
              <a:t>09.03.2023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E8D9F2-A5BA-10D9-0EF6-A51F19F28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F8EB7B-84FC-DB17-F9D5-2755EADC2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CE6E0-989E-4FF1-9EF7-2F0D618D4A2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73390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1F7E4-0BD5-FA5C-CCC1-625B161FA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6C3499-1487-AE35-ECFE-1E3CEC4F55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B7B1CD-CFB7-A1F7-4D10-7D4EEC4798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77BEB5-C03E-4913-70ED-A503AD51E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8A78-D673-45D3-8F57-344FACF2A860}" type="datetimeFigureOut">
              <a:rPr lang="nb-NO" smtClean="0"/>
              <a:t>09.03.2023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E6853-6C73-2DA5-8295-F322A66D9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05A6C5-3657-50D6-42AF-616C5F954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CE6E0-989E-4FF1-9EF7-2F0D618D4A2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4383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EA49EA-85ED-CE9B-A28E-3CD9A4809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0ED3EC-8D1D-C077-A468-B3BBE41DF9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C1BD85-F55E-6A8B-85D6-F8DD19A299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58A78-D673-45D3-8F57-344FACF2A860}" type="datetimeFigureOut">
              <a:rPr lang="nb-NO" smtClean="0"/>
              <a:t>09.03.2023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37D7B5-655B-7F9B-2F20-8F9C063DB1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E2A49C-A2EC-3B14-6B34-3BF399FEA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CE6E0-989E-4FF1-9EF7-2F0D618D4A2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76419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lison@nr.n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github.com/NorskRegnesentral/skwea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243C1-9B76-DA50-C64A-9DE39C8B75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4570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nb-NO" sz="7200" noProof="0" dirty="0" err="1">
                <a:solidFill>
                  <a:srgbClr val="003399"/>
                </a:solidFill>
              </a:rPr>
              <a:t>Skweak</a:t>
            </a:r>
            <a:r>
              <a:rPr lang="nb-NO" sz="7200" noProof="0" dirty="0">
                <a:solidFill>
                  <a:srgbClr val="003399"/>
                </a:solidFill>
              </a:rPr>
              <a:t> – </a:t>
            </a:r>
            <a:r>
              <a:rPr lang="nb-NO" sz="7200" noProof="0" dirty="0" err="1">
                <a:solidFill>
                  <a:srgbClr val="003399"/>
                </a:solidFill>
              </a:rPr>
              <a:t>weak</a:t>
            </a:r>
            <a:r>
              <a:rPr lang="nb-NO" sz="7200" noProof="0" dirty="0">
                <a:solidFill>
                  <a:srgbClr val="003399"/>
                </a:solidFill>
              </a:rPr>
              <a:t> </a:t>
            </a:r>
            <a:r>
              <a:rPr lang="nb-NO" sz="7200" noProof="0" dirty="0" err="1">
                <a:solidFill>
                  <a:srgbClr val="003399"/>
                </a:solidFill>
              </a:rPr>
              <a:t>supervision</a:t>
            </a:r>
            <a:r>
              <a:rPr lang="nb-NO" sz="7200" noProof="0" dirty="0">
                <a:solidFill>
                  <a:srgbClr val="003399"/>
                </a:solidFill>
              </a:rPr>
              <a:t> </a:t>
            </a:r>
            <a:r>
              <a:rPr lang="nb-NO" sz="7200" noProof="0" dirty="0" err="1">
                <a:solidFill>
                  <a:srgbClr val="003399"/>
                </a:solidFill>
              </a:rPr>
              <a:t>made</a:t>
            </a:r>
            <a:r>
              <a:rPr lang="nb-NO" sz="7200" noProof="0" dirty="0">
                <a:solidFill>
                  <a:srgbClr val="003399"/>
                </a:solidFill>
              </a:rPr>
              <a:t> </a:t>
            </a:r>
            <a:r>
              <a:rPr lang="nb-NO" sz="7200" noProof="0" dirty="0" err="1">
                <a:solidFill>
                  <a:srgbClr val="003399"/>
                </a:solidFill>
              </a:rPr>
              <a:t>easy</a:t>
            </a:r>
            <a:r>
              <a:rPr lang="nb-NO" sz="7200" noProof="0" dirty="0">
                <a:solidFill>
                  <a:srgbClr val="003399"/>
                </a:solidFill>
              </a:rPr>
              <a:t> for NLP</a:t>
            </a:r>
            <a:endParaRPr lang="en-GB" sz="7200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FBC8A3-1632-0C18-E25B-B325CEABD6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8573" y="3638145"/>
            <a:ext cx="5454854" cy="2751819"/>
          </a:xfrm>
        </p:spPr>
        <p:txBody>
          <a:bodyPr>
            <a:normAutofit fontScale="92500" lnSpcReduction="10000"/>
          </a:bodyPr>
          <a:lstStyle/>
          <a:p>
            <a:r>
              <a:rPr lang="en-GB" b="1" noProof="0" dirty="0"/>
              <a:t>Pierre Lison</a:t>
            </a:r>
          </a:p>
          <a:p>
            <a:r>
              <a:rPr lang="en-GB" noProof="0" dirty="0"/>
              <a:t>Norwegian Computing Center (NR) </a:t>
            </a:r>
          </a:p>
          <a:p>
            <a:r>
              <a:rPr lang="en-GB" noProof="0" dirty="0"/>
              <a:t>&amp; University of Oslo</a:t>
            </a:r>
          </a:p>
          <a:p>
            <a:r>
              <a:rPr lang="en-GB" noProof="0" dirty="0">
                <a:hlinkClick r:id="rId3"/>
              </a:rPr>
              <a:t>plison@nr.no</a:t>
            </a:r>
            <a:endParaRPr lang="en-GB" noProof="0" dirty="0"/>
          </a:p>
          <a:p>
            <a:endParaRPr lang="en-GB" noProof="0" dirty="0"/>
          </a:p>
          <a:p>
            <a:r>
              <a:rPr lang="en-GB" noProof="0" dirty="0"/>
              <a:t>Invited talk, University of Gothenburg</a:t>
            </a:r>
          </a:p>
          <a:p>
            <a:r>
              <a:rPr lang="en-GB" noProof="0" dirty="0"/>
              <a:t>March 10, 2023</a:t>
            </a:r>
          </a:p>
        </p:txBody>
      </p:sp>
      <p:pic>
        <p:nvPicPr>
          <p:cNvPr id="1026" name="Picture 2" descr="Nabla - Norsk Regnesentral">
            <a:extLst>
              <a:ext uri="{FF2B5EF4-FFF2-40B4-BE49-F238E27FC236}">
                <a16:creationId xmlns:a16="http://schemas.microsoft.com/office/drawing/2014/main" id="{2085AEA9-0A53-569A-FE02-ECBFF8D99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55" y="3638145"/>
            <a:ext cx="36576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IO-Logo">
            <a:extLst>
              <a:ext uri="{FF2B5EF4-FFF2-40B4-BE49-F238E27FC236}">
                <a16:creationId xmlns:a16="http://schemas.microsoft.com/office/drawing/2014/main" id="{C76EDA42-ACDC-2213-688A-606F4CDCB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619" y="3638145"/>
            <a:ext cx="2662947" cy="159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52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C4AEC1A-0F25-EF4A-A178-33EECDBE9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Aggregation</a:t>
            </a:r>
            <a:r>
              <a:rPr lang="nb-NO" dirty="0"/>
              <a:t> </a:t>
            </a:r>
            <a:r>
              <a:rPr lang="nb-NO" dirty="0" err="1"/>
              <a:t>model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DE9B67F-D679-6B4F-9072-FCB5B9E64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524000"/>
            <a:ext cx="10287000" cy="5073352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sz="1600" dirty="0"/>
          </a:p>
          <a:p>
            <a:r>
              <a:rPr lang="nb-NO" dirty="0" err="1"/>
              <a:t>Transition</a:t>
            </a:r>
            <a:r>
              <a:rPr lang="nb-NO" dirty="0"/>
              <a:t> &amp; </a:t>
            </a:r>
            <a:r>
              <a:rPr lang="nb-NO" dirty="0" err="1"/>
              <a:t>emission</a:t>
            </a:r>
            <a:r>
              <a:rPr lang="nb-NO" dirty="0"/>
              <a:t> </a:t>
            </a:r>
            <a:r>
              <a:rPr lang="nb-NO" dirty="0" err="1"/>
              <a:t>models</a:t>
            </a:r>
            <a:r>
              <a:rPr lang="nb-NO" dirty="0"/>
              <a:t> </a:t>
            </a:r>
            <a:r>
              <a:rPr lang="nb-NO" dirty="0" err="1"/>
              <a:t>estimated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Baum</a:t>
            </a:r>
            <a:r>
              <a:rPr lang="nb-NO" dirty="0"/>
              <a:t>-Welch (</a:t>
            </a:r>
            <a:r>
              <a:rPr lang="nb-NO" dirty="0" err="1"/>
              <a:t>unsupervised</a:t>
            </a:r>
            <a:r>
              <a:rPr lang="nb-NO" dirty="0"/>
              <a:t>!)</a:t>
            </a:r>
          </a:p>
          <a:p>
            <a:r>
              <a:rPr lang="nb-NO" b="1" dirty="0" err="1"/>
              <a:t>We</a:t>
            </a:r>
            <a:r>
              <a:rPr lang="nb-NO" b="1" dirty="0"/>
              <a:t> </a:t>
            </a:r>
            <a:r>
              <a:rPr lang="nb-NO" b="1" dirty="0" err="1"/>
              <a:t>add</a:t>
            </a:r>
            <a:r>
              <a:rPr lang="nb-NO" b="1" dirty="0"/>
              <a:t> a </a:t>
            </a:r>
            <a:r>
              <a:rPr lang="nb-NO" b="1" dirty="0" err="1"/>
              <a:t>constraint</a:t>
            </a:r>
            <a:r>
              <a:rPr lang="nb-NO" dirty="0"/>
              <a:t>: for a given </a:t>
            </a:r>
            <a:r>
              <a:rPr lang="nb-NO" dirty="0" err="1"/>
              <a:t>state</a:t>
            </a:r>
            <a:r>
              <a:rPr lang="nb-NO" dirty="0"/>
              <a:t> s</a:t>
            </a:r>
            <a:r>
              <a:rPr lang="nb-NO" baseline="-25000" dirty="0"/>
              <a:t>i</a:t>
            </a:r>
            <a:r>
              <a:rPr lang="nb-NO" dirty="0"/>
              <a:t>, 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likelihood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a </a:t>
            </a:r>
            <a:r>
              <a:rPr lang="nb-NO" dirty="0" err="1"/>
              <a:t>label</a:t>
            </a:r>
            <a:r>
              <a:rPr lang="nb-NO" dirty="0"/>
              <a:t> </a:t>
            </a:r>
            <a:r>
              <a:rPr lang="nb-NO" dirty="0" err="1"/>
              <a:t>can</a:t>
            </a:r>
            <a:r>
              <a:rPr lang="nb-NO" dirty="0"/>
              <a:t> be &gt; 0 </a:t>
            </a:r>
            <a:r>
              <a:rPr lang="nb-NO" dirty="0" err="1"/>
              <a:t>only</a:t>
            </a:r>
            <a:r>
              <a:rPr lang="nb-NO" dirty="0"/>
              <a:t> </a:t>
            </a:r>
            <a:r>
              <a:rPr lang="nb-NO" dirty="0" err="1"/>
              <a:t>if</a:t>
            </a:r>
            <a:r>
              <a:rPr lang="nb-NO" dirty="0"/>
              <a:t> </a:t>
            </a:r>
            <a:r>
              <a:rPr lang="nb-NO" i="1" dirty="0"/>
              <a:t>at </a:t>
            </a:r>
            <a:r>
              <a:rPr lang="nb-NO" i="1" dirty="0" err="1"/>
              <a:t>least</a:t>
            </a:r>
            <a:r>
              <a:rPr lang="nb-NO" i="1" dirty="0"/>
              <a:t> </a:t>
            </a:r>
            <a:r>
              <a:rPr lang="nb-NO" i="1" dirty="0" err="1"/>
              <a:t>one</a:t>
            </a:r>
            <a:r>
              <a:rPr lang="nb-NO" i="1" dirty="0"/>
              <a:t> </a:t>
            </a:r>
            <a:r>
              <a:rPr lang="nb-NO" dirty="0"/>
              <a:t>LF </a:t>
            </a:r>
            <a:r>
              <a:rPr lang="nb-NO" dirty="0" err="1"/>
              <a:t>predicts</a:t>
            </a:r>
            <a:r>
              <a:rPr lang="nb-NO" dirty="0"/>
              <a:t> </a:t>
            </a:r>
            <a:r>
              <a:rPr lang="nb-NO" dirty="0" err="1"/>
              <a:t>that</a:t>
            </a:r>
            <a:r>
              <a:rPr lang="nb-NO" dirty="0"/>
              <a:t> </a:t>
            </a:r>
            <a:r>
              <a:rPr lang="nb-NO" dirty="0" err="1"/>
              <a:t>label</a:t>
            </a:r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7C2B569-476E-AF40-915E-93765051FC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10</a:t>
            </a:fld>
            <a:endParaRPr lang="en-GB" noProof="0"/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id="{78DB6484-A3D2-794E-BC44-66AF5230E9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16575" y="25319432"/>
            <a:ext cx="5754179" cy="3998667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B69B2830-E989-1049-82A4-5D28BD4072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370"/>
          <a:stretch/>
        </p:blipFill>
        <p:spPr>
          <a:xfrm>
            <a:off x="3935760" y="1340769"/>
            <a:ext cx="4968552" cy="308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760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36084D4-8E98-7149-BBC0-5AE4549B0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nb-NO" dirty="0" err="1"/>
              <a:t>xtra</a:t>
            </a:r>
            <a:r>
              <a:rPr lang="nb-NO" dirty="0"/>
              <a:t> </a:t>
            </a:r>
            <a:r>
              <a:rPr lang="nb-NO" dirty="0" err="1"/>
              <a:t>functionalities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789A182-239C-D74D-9B3B-A0A8779AC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690688"/>
            <a:ext cx="10607040" cy="4351338"/>
          </a:xfrm>
        </p:spPr>
        <p:txBody>
          <a:bodyPr>
            <a:normAutofit lnSpcReduction="10000"/>
          </a:bodyPr>
          <a:lstStyle/>
          <a:p>
            <a:pPr>
              <a:spcBef>
                <a:spcPts val="1800"/>
              </a:spcBef>
            </a:pPr>
            <a:r>
              <a:rPr lang="nb-NO" dirty="0"/>
              <a:t>LFs </a:t>
            </a:r>
            <a:r>
              <a:rPr lang="nb-NO" dirty="0" err="1"/>
              <a:t>can</a:t>
            </a:r>
            <a:r>
              <a:rPr lang="nb-NO" dirty="0"/>
              <a:t> make </a:t>
            </a:r>
            <a:r>
              <a:rPr lang="nb-NO" dirty="0" err="1"/>
              <a:t>use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i="1" dirty="0" err="1"/>
              <a:t>underspecified</a:t>
            </a:r>
            <a:r>
              <a:rPr lang="nb-NO" i="1" dirty="0"/>
              <a:t> </a:t>
            </a:r>
            <a:r>
              <a:rPr lang="nb-NO" i="1" dirty="0" err="1"/>
              <a:t>labels</a:t>
            </a:r>
            <a:r>
              <a:rPr lang="nb-NO" i="1" dirty="0"/>
              <a:t>                                                            </a:t>
            </a:r>
            <a:r>
              <a:rPr lang="nb-NO" dirty="0" err="1"/>
              <a:t>such</a:t>
            </a:r>
            <a:r>
              <a:rPr lang="nb-NO" dirty="0"/>
              <a:t> as ENT or NOT-PERSON</a:t>
            </a:r>
          </a:p>
          <a:p>
            <a:pPr lvl="1">
              <a:spcBef>
                <a:spcPts val="1200"/>
              </a:spcBef>
            </a:pPr>
            <a:r>
              <a:rPr lang="nb-NO" dirty="0" err="1"/>
              <a:t>Each</a:t>
            </a:r>
            <a:r>
              <a:rPr lang="nb-NO" dirty="0"/>
              <a:t> </a:t>
            </a:r>
            <a:r>
              <a:rPr lang="nb-NO" dirty="0" err="1"/>
              <a:t>underspecified</a:t>
            </a:r>
            <a:r>
              <a:rPr lang="nb-NO" dirty="0"/>
              <a:t> </a:t>
            </a:r>
            <a:r>
              <a:rPr lang="nb-NO" dirty="0" err="1"/>
              <a:t>label</a:t>
            </a:r>
            <a:r>
              <a:rPr lang="nb-NO" dirty="0"/>
              <a:t> is </a:t>
            </a:r>
            <a:r>
              <a:rPr lang="nb-NO" dirty="0" err="1"/>
              <a:t>associated</a:t>
            </a:r>
            <a:r>
              <a:rPr lang="nb-NO" dirty="0"/>
              <a:t> to a                                                                       </a:t>
            </a:r>
            <a:r>
              <a:rPr lang="nb-NO" dirty="0" err="1"/>
              <a:t>group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actual</a:t>
            </a:r>
            <a:r>
              <a:rPr lang="nb-NO" dirty="0"/>
              <a:t> </a:t>
            </a:r>
            <a:r>
              <a:rPr lang="nb-NO" dirty="0" err="1"/>
              <a:t>labels</a:t>
            </a:r>
            <a:r>
              <a:rPr lang="nb-NO" dirty="0"/>
              <a:t> </a:t>
            </a:r>
          </a:p>
          <a:p>
            <a:pPr>
              <a:spcBef>
                <a:spcPts val="1800"/>
              </a:spcBef>
            </a:pPr>
            <a:r>
              <a:rPr lang="nb-NO" i="1" dirty="0"/>
              <a:t>A </a:t>
            </a:r>
            <a:r>
              <a:rPr lang="nb-NO" i="1" dirty="0" err="1"/>
              <a:t>weighting</a:t>
            </a:r>
            <a:r>
              <a:rPr lang="nb-NO" i="1" dirty="0"/>
              <a:t> </a:t>
            </a:r>
            <a:r>
              <a:rPr lang="nb-NO" i="1" dirty="0" err="1"/>
              <a:t>scheme</a:t>
            </a:r>
            <a:r>
              <a:rPr lang="nb-NO" i="1" dirty="0"/>
              <a:t> </a:t>
            </a:r>
            <a:r>
              <a:rPr lang="nb-NO" dirty="0" err="1"/>
              <a:t>can</a:t>
            </a:r>
            <a:r>
              <a:rPr lang="nb-NO" dirty="0"/>
              <a:t> </a:t>
            </a:r>
            <a:r>
              <a:rPr lang="nb-NO" dirty="0" err="1"/>
              <a:t>also</a:t>
            </a:r>
            <a:r>
              <a:rPr lang="nb-NO" dirty="0"/>
              <a:t> </a:t>
            </a:r>
            <a:r>
              <a:rPr lang="nb-NO" dirty="0" err="1"/>
              <a:t>capture</a:t>
            </a:r>
            <a:r>
              <a:rPr lang="nb-NO" dirty="0"/>
              <a:t> </a:t>
            </a:r>
            <a:r>
              <a:rPr lang="nb-NO" dirty="0" err="1"/>
              <a:t>correlations</a:t>
            </a:r>
            <a:r>
              <a:rPr lang="nb-NO" dirty="0"/>
              <a:t> </a:t>
            </a:r>
            <a:r>
              <a:rPr lang="nb-NO" dirty="0" err="1"/>
              <a:t>between</a:t>
            </a:r>
            <a:r>
              <a:rPr lang="nb-NO" dirty="0"/>
              <a:t> LFs</a:t>
            </a:r>
          </a:p>
          <a:p>
            <a:pPr lvl="1">
              <a:spcBef>
                <a:spcPts val="1200"/>
              </a:spcBef>
            </a:pPr>
            <a:r>
              <a:rPr lang="nb-NO" dirty="0"/>
              <a:t>LFs </a:t>
            </a:r>
            <a:r>
              <a:rPr lang="nb-NO" dirty="0" err="1"/>
              <a:t>that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strongly</a:t>
            </a:r>
            <a:r>
              <a:rPr lang="nb-NO" dirty="0"/>
              <a:t> </a:t>
            </a:r>
            <a:r>
              <a:rPr lang="nb-NO" dirty="0" err="1"/>
              <a:t>correlated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one</a:t>
            </a:r>
            <a:r>
              <a:rPr lang="nb-NO" dirty="0"/>
              <a:t> </a:t>
            </a:r>
            <a:r>
              <a:rPr lang="nb-NO" dirty="0" err="1"/>
              <a:t>another</a:t>
            </a:r>
            <a:r>
              <a:rPr lang="nb-NO" dirty="0"/>
              <a:t> </a:t>
            </a:r>
            <a:r>
              <a:rPr lang="nb-NO" dirty="0" err="1"/>
              <a:t>should</a:t>
            </a:r>
            <a:r>
              <a:rPr lang="nb-NO" dirty="0"/>
              <a:t> have </a:t>
            </a:r>
            <a:r>
              <a:rPr lang="nb-NO" dirty="0" err="1"/>
              <a:t>lower</a:t>
            </a:r>
            <a:r>
              <a:rPr lang="nb-NO" dirty="0"/>
              <a:t> </a:t>
            </a:r>
            <a:r>
              <a:rPr lang="nb-NO" dirty="0" err="1"/>
              <a:t>weights</a:t>
            </a:r>
            <a:endParaRPr lang="nb-NO" dirty="0"/>
          </a:p>
          <a:p>
            <a:pPr>
              <a:spcBef>
                <a:spcPts val="1800"/>
              </a:spcBef>
            </a:pPr>
            <a:r>
              <a:rPr lang="nb-NO" dirty="0"/>
              <a:t>Latest </a:t>
            </a:r>
            <a:r>
              <a:rPr lang="nb-NO" dirty="0" err="1"/>
              <a:t>addition</a:t>
            </a:r>
            <a:r>
              <a:rPr lang="nb-NO" dirty="0"/>
              <a:t>: </a:t>
            </a:r>
            <a:r>
              <a:rPr lang="nb-NO" i="1" dirty="0" err="1"/>
              <a:t>multi-label</a:t>
            </a:r>
            <a:r>
              <a:rPr lang="nb-NO" dirty="0"/>
              <a:t> </a:t>
            </a:r>
            <a:r>
              <a:rPr lang="nb-NO" dirty="0" err="1"/>
              <a:t>classification</a:t>
            </a:r>
            <a:r>
              <a:rPr lang="nb-NO" dirty="0"/>
              <a:t>!</a:t>
            </a:r>
          </a:p>
          <a:p>
            <a:pPr lvl="1">
              <a:spcBef>
                <a:spcPts val="1200"/>
              </a:spcBef>
            </a:pPr>
            <a:r>
              <a:rPr lang="nb-NO" dirty="0" err="1"/>
              <a:t>Estimation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distinct</a:t>
            </a:r>
            <a:r>
              <a:rPr lang="nb-NO" dirty="0"/>
              <a:t> generative </a:t>
            </a:r>
            <a:r>
              <a:rPr lang="nb-NO" dirty="0" err="1"/>
              <a:t>models</a:t>
            </a:r>
            <a:r>
              <a:rPr lang="nb-NO" dirty="0"/>
              <a:t> for </a:t>
            </a:r>
            <a:r>
              <a:rPr lang="nb-NO" dirty="0" err="1"/>
              <a:t>each</a:t>
            </a:r>
            <a:r>
              <a:rPr lang="nb-NO" dirty="0"/>
              <a:t> </a:t>
            </a:r>
            <a:r>
              <a:rPr lang="nb-NO" dirty="0" err="1"/>
              <a:t>label</a:t>
            </a:r>
            <a:endParaRPr lang="nb-NO" dirty="0"/>
          </a:p>
          <a:p>
            <a:pPr lvl="1">
              <a:spcBef>
                <a:spcPts val="1200"/>
              </a:spcBef>
            </a:pPr>
            <a:r>
              <a:rPr lang="nb-NO" dirty="0" err="1"/>
              <a:t>Posterior</a:t>
            </a:r>
            <a:r>
              <a:rPr lang="nb-NO" dirty="0"/>
              <a:t> </a:t>
            </a:r>
            <a:r>
              <a:rPr lang="nb-NO" dirty="0" err="1"/>
              <a:t>distributions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postprocessed</a:t>
            </a:r>
            <a:r>
              <a:rPr lang="nb-NO" dirty="0"/>
              <a:t> to </a:t>
            </a:r>
            <a:r>
              <a:rPr lang="nb-NO" dirty="0" err="1"/>
              <a:t>account</a:t>
            </a:r>
            <a:r>
              <a:rPr lang="nb-NO" dirty="0"/>
              <a:t> for e.g. mutual </a:t>
            </a:r>
            <a:r>
              <a:rPr lang="nb-NO" dirty="0" err="1"/>
              <a:t>exclusivity</a:t>
            </a:r>
            <a:r>
              <a:rPr lang="nb-NO" dirty="0"/>
              <a:t> </a:t>
            </a:r>
            <a:r>
              <a:rPr lang="nb-NO" dirty="0" err="1"/>
              <a:t>between</a:t>
            </a:r>
            <a:r>
              <a:rPr lang="nb-NO" dirty="0"/>
              <a:t> </a:t>
            </a:r>
            <a:r>
              <a:rPr lang="nb-NO" dirty="0" err="1"/>
              <a:t>labels</a:t>
            </a:r>
            <a:endParaRPr lang="nb-NO" dirty="0"/>
          </a:p>
          <a:p>
            <a:pPr>
              <a:spcBef>
                <a:spcPts val="1800"/>
              </a:spcBef>
            </a:pPr>
            <a:endParaRPr lang="nb-NO" dirty="0"/>
          </a:p>
          <a:p>
            <a:pPr>
              <a:spcBef>
                <a:spcPts val="1800"/>
              </a:spcBef>
            </a:pPr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1770B2B-F1D6-8C45-BA4A-B65ADDB1E7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11</a:t>
            </a:fld>
            <a:endParaRPr lang="en-GB" noProof="0"/>
          </a:p>
        </p:txBody>
      </p:sp>
      <p:pic>
        <p:nvPicPr>
          <p:cNvPr id="1026" name="Picture 2" descr="BadgeOS Extra Features Add-Ons / ExtremRaym">
            <a:extLst>
              <a:ext uri="{FF2B5EF4-FFF2-40B4-BE49-F238E27FC236}">
                <a16:creationId xmlns:a16="http://schemas.microsoft.com/office/drawing/2014/main" id="{94A4DBB7-1512-3C50-04B4-5A28F0551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664" y="75884"/>
            <a:ext cx="2880676" cy="288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975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171746A-CBCF-224E-8AE3-6F6772D9E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Some</a:t>
            </a:r>
            <a:r>
              <a:rPr lang="nb-NO" dirty="0"/>
              <a:t> </a:t>
            </a:r>
            <a:r>
              <a:rPr lang="nb-NO" dirty="0" err="1"/>
              <a:t>experimental</a:t>
            </a:r>
            <a:r>
              <a:rPr lang="nb-NO" dirty="0"/>
              <a:t> </a:t>
            </a:r>
            <a:r>
              <a:rPr lang="nb-NO" dirty="0" err="1"/>
              <a:t>results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03CDEDB-B12D-4148-98B5-F83F63100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2931160" cy="4114800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NER on </a:t>
            </a:r>
            <a:r>
              <a:rPr lang="nb-NO" dirty="0" err="1"/>
              <a:t>the</a:t>
            </a:r>
            <a:r>
              <a:rPr lang="nb-NO" dirty="0"/>
              <a:t>    MUC-6 </a:t>
            </a:r>
            <a:r>
              <a:rPr lang="nb-NO" dirty="0" err="1"/>
              <a:t>corpus</a:t>
            </a:r>
            <a:r>
              <a:rPr lang="nb-NO" dirty="0"/>
              <a:t>     (7 </a:t>
            </a:r>
            <a:r>
              <a:rPr lang="nb-NO" dirty="0" err="1"/>
              <a:t>entity</a:t>
            </a:r>
            <a:r>
              <a:rPr lang="nb-NO" dirty="0"/>
              <a:t> types):</a:t>
            </a:r>
          </a:p>
          <a:p>
            <a:pPr marL="0" indent="0">
              <a:buNone/>
            </a:pPr>
            <a:endParaRPr lang="nb-NO" sz="1050" dirty="0"/>
          </a:p>
          <a:p>
            <a:pPr marL="0" indent="0">
              <a:buNone/>
            </a:pPr>
            <a:r>
              <a:rPr lang="nb-NO" dirty="0" err="1"/>
              <a:t>Results</a:t>
            </a:r>
            <a:r>
              <a:rPr lang="nb-NO" dirty="0"/>
              <a:t> </a:t>
            </a:r>
            <a:r>
              <a:rPr lang="nb-NO" dirty="0" err="1"/>
              <a:t>using</a:t>
            </a:r>
            <a:r>
              <a:rPr lang="nb-NO" dirty="0"/>
              <a:t>  52 </a:t>
            </a:r>
            <a:r>
              <a:rPr lang="nb-NO" dirty="0" err="1"/>
              <a:t>labelling</a:t>
            </a:r>
            <a:r>
              <a:rPr lang="nb-NO" dirty="0"/>
              <a:t> </a:t>
            </a:r>
            <a:r>
              <a:rPr lang="nb-NO" dirty="0" err="1"/>
              <a:t>functions</a:t>
            </a:r>
            <a:r>
              <a:rPr lang="nb-NO" dirty="0"/>
              <a:t>:</a:t>
            </a:r>
          </a:p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BB0563B-AC2B-A741-90AA-7F86DC048E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12</a:t>
            </a:fld>
            <a:endParaRPr lang="en-GB" noProof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E58C72CF-2FD2-EF4F-B489-5933A9569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5800" y="1268712"/>
            <a:ext cx="6261100" cy="515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107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171746A-CBCF-224E-8AE3-6F6772D9E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040" y="445024"/>
            <a:ext cx="4145280" cy="1008064"/>
          </a:xfrm>
        </p:spPr>
        <p:txBody>
          <a:bodyPr>
            <a:normAutofit fontScale="90000"/>
          </a:bodyPr>
          <a:lstStyle/>
          <a:p>
            <a:r>
              <a:rPr lang="nb-NO" dirty="0" err="1"/>
              <a:t>Some</a:t>
            </a:r>
            <a:r>
              <a:rPr lang="nb-NO" dirty="0"/>
              <a:t> </a:t>
            </a:r>
            <a:r>
              <a:rPr lang="nb-NO" dirty="0" err="1"/>
              <a:t>experimental</a:t>
            </a:r>
            <a:r>
              <a:rPr lang="nb-NO" dirty="0"/>
              <a:t>                          </a:t>
            </a:r>
            <a:r>
              <a:rPr lang="nb-NO" dirty="0" err="1"/>
              <a:t>results</a:t>
            </a:r>
            <a:r>
              <a:rPr lang="nb-NO" dirty="0"/>
              <a:t> (2)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03CDEDB-B12D-4148-98B5-F83F63100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328" y="1771928"/>
            <a:ext cx="4978256" cy="2016224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Sentiment </a:t>
            </a:r>
            <a:r>
              <a:rPr lang="nb-NO" dirty="0" err="1"/>
              <a:t>analysis</a:t>
            </a:r>
            <a:r>
              <a:rPr lang="nb-NO" dirty="0"/>
              <a:t> on </a:t>
            </a:r>
            <a:r>
              <a:rPr lang="nb-NO" dirty="0" err="1"/>
              <a:t>the</a:t>
            </a:r>
            <a:r>
              <a:rPr lang="nb-NO" dirty="0"/>
              <a:t> Norwegian </a:t>
            </a:r>
            <a:r>
              <a:rPr lang="nb-NO" dirty="0" err="1"/>
              <a:t>Review</a:t>
            </a:r>
            <a:r>
              <a:rPr lang="nb-NO" dirty="0"/>
              <a:t> Corpus data: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BB0563B-AC2B-A741-90AA-7F86DC048E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13</a:t>
            </a:fld>
            <a:endParaRPr lang="en-GB" noProof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93DBDDE-6135-F547-B13B-876B29013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848" y="212406"/>
            <a:ext cx="4016432" cy="645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032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14</a:t>
            </a:fld>
            <a:endParaRPr lang="en-GB" noProof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671" y="2977262"/>
            <a:ext cx="3209459" cy="2617088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800276" y="1797685"/>
            <a:ext cx="10438414" cy="423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50000"/>
              </a:spcBef>
              <a:spcAft>
                <a:spcPct val="0"/>
              </a:spcAft>
              <a:buSzPct val="80000"/>
              <a:buFont typeface="Times New Roman" pitchFamily="18" charset="0"/>
              <a:buChar char="►"/>
              <a:defRPr sz="2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3763" indent="-419100" algn="l" rtl="0" eaLnBrk="1" fontAlgn="base" hangingPunct="1">
              <a:spcBef>
                <a:spcPct val="20000"/>
              </a:spcBef>
              <a:spcAft>
                <a:spcPct val="0"/>
              </a:spcAft>
              <a:buChar char="▪"/>
              <a:defRPr sz="2200">
                <a:solidFill>
                  <a:schemeClr val="tx1"/>
                </a:solidFill>
                <a:latin typeface="+mn-lt"/>
              </a:defRPr>
            </a:lvl2pPr>
            <a:lvl3pPr marL="1230313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har char="◦"/>
              <a:defRPr sz="2000">
                <a:solidFill>
                  <a:schemeClr val="tx1"/>
                </a:solidFill>
                <a:latin typeface="+mn-lt"/>
              </a:defRPr>
            </a:lvl3pPr>
            <a:lvl4pPr marL="1622425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har char="·"/>
              <a:defRPr sz="2000">
                <a:solidFill>
                  <a:schemeClr val="tx1"/>
                </a:solidFill>
                <a:latin typeface="+mn-lt"/>
              </a:defRPr>
            </a:lvl4pPr>
            <a:lvl5pPr marL="20066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Char char="▫"/>
              <a:defRPr sz="2000">
                <a:solidFill>
                  <a:schemeClr val="tx1"/>
                </a:solidFill>
                <a:latin typeface="+mn-lt"/>
              </a:defRPr>
            </a:lvl5pPr>
            <a:lvl6pPr marL="24638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Char char="▫"/>
              <a:defRPr sz="2000">
                <a:solidFill>
                  <a:schemeClr val="tx1"/>
                </a:solidFill>
                <a:latin typeface="+mn-lt"/>
              </a:defRPr>
            </a:lvl6pPr>
            <a:lvl7pPr marL="29210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Char char="▫"/>
              <a:defRPr sz="2000">
                <a:solidFill>
                  <a:schemeClr val="tx1"/>
                </a:solidFill>
                <a:latin typeface="+mn-lt"/>
              </a:defRPr>
            </a:lvl7pPr>
            <a:lvl8pPr marL="33782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Char char="▫"/>
              <a:defRPr sz="2000">
                <a:solidFill>
                  <a:schemeClr val="tx1"/>
                </a:solidFill>
                <a:latin typeface="+mn-lt"/>
              </a:defRPr>
            </a:lvl8pPr>
            <a:lvl9pPr marL="38354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Char char="▫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Weak supervision is a powerful approach to train machine learning models in the absence of labelled data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kern="0" dirty="0"/>
              <a:t>Allow us to inject </a:t>
            </a:r>
            <a:r>
              <a:rPr lang="en-GB" sz="2800" i="1" kern="0" dirty="0"/>
              <a:t>expert knowledge                                                        </a:t>
            </a:r>
            <a:r>
              <a:rPr lang="en-GB" sz="2800" kern="0" dirty="0"/>
              <a:t>(from heuristics, existing resources, etc.)                                               into the model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kern="0" dirty="0" err="1"/>
              <a:t>Skweak</a:t>
            </a:r>
            <a:r>
              <a:rPr lang="en-GB" sz="2800" kern="0" dirty="0"/>
              <a:t> provides an easy-to-use, yet                                                        powerful API to label training data                                                       for NLP tasks!</a:t>
            </a:r>
          </a:p>
        </p:txBody>
      </p:sp>
    </p:spTree>
    <p:extLst>
      <p:ext uri="{BB962C8B-B14F-4D97-AF65-F5344CB8AC3E}">
        <p14:creationId xmlns:p14="http://schemas.microsoft.com/office/powerpoint/2010/main" val="4220773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41CCC-3829-E7BF-7CE8-CD53CE6CA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B3DC4-B9CE-B742-A5EC-3FF18F67D2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Interested? Test our toolkit at</a:t>
            </a:r>
          </a:p>
          <a:p>
            <a:pPr marL="0" indent="0">
              <a:buNone/>
            </a:pPr>
            <a:r>
              <a:rPr lang="nb-NO" dirty="0">
                <a:hlinkClick r:id="rId2"/>
              </a:rPr>
              <a:t>https://github.com/NorskRegnesentral/skweak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have several ideas for further extensions or improvements just waiting to be implemented</a:t>
            </a:r>
            <a:endParaRPr lang="nb-NO" dirty="0"/>
          </a:p>
          <a:p>
            <a:pPr lvl="1"/>
            <a:r>
              <a:rPr lang="nb-NO" dirty="0"/>
              <a:t>If </a:t>
            </a:r>
            <a:r>
              <a:rPr lang="nb-NO" dirty="0" err="1"/>
              <a:t>you</a:t>
            </a:r>
            <a:r>
              <a:rPr lang="nb-NO" dirty="0"/>
              <a:t> </a:t>
            </a:r>
            <a:r>
              <a:rPr lang="nb-NO" dirty="0" err="1"/>
              <a:t>wish</a:t>
            </a:r>
            <a:r>
              <a:rPr lang="nb-NO" dirty="0"/>
              <a:t> to </a:t>
            </a:r>
            <a:r>
              <a:rPr lang="nb-NO" dirty="0" err="1"/>
              <a:t>contribute</a:t>
            </a:r>
            <a:r>
              <a:rPr lang="nb-NO" dirty="0"/>
              <a:t> or </a:t>
            </a:r>
            <a:r>
              <a:rPr lang="nb-NO" dirty="0" err="1"/>
              <a:t>collaborate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us</a:t>
            </a:r>
            <a:r>
              <a:rPr lang="nb-NO" dirty="0"/>
              <a:t>, </a:t>
            </a:r>
            <a:r>
              <a:rPr lang="nb-NO" dirty="0" err="1"/>
              <a:t>get</a:t>
            </a:r>
            <a:r>
              <a:rPr lang="nb-NO" dirty="0"/>
              <a:t> in touch!</a:t>
            </a:r>
            <a:endParaRPr lang="en-US" dirty="0"/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756074DF-AF61-382D-DA4B-77CA96F5EC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064" y="428785"/>
            <a:ext cx="2530180" cy="301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390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94FE6-A89F-4214-9D19-4836AC004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The data problem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3B764-5166-4FE2-8AD2-BB68C51293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b="1" dirty="0">
                <a:sym typeface="Wingdings" panose="05000000000000000000" pitchFamily="2" charset="2"/>
              </a:rPr>
              <a:t>        </a:t>
            </a:r>
            <a:r>
              <a:rPr lang="nb-NO" b="1" dirty="0"/>
              <a:t>How </a:t>
            </a:r>
            <a:r>
              <a:rPr lang="nb-NO" b="1" dirty="0" err="1"/>
              <a:t>can</a:t>
            </a:r>
            <a:r>
              <a:rPr lang="nb-NO" b="1" dirty="0"/>
              <a:t> I </a:t>
            </a:r>
            <a:r>
              <a:rPr lang="nb-NO" b="1" dirty="0" err="1"/>
              <a:t>get</a:t>
            </a:r>
            <a:r>
              <a:rPr lang="nb-NO" b="1" dirty="0"/>
              <a:t> </a:t>
            </a:r>
            <a:r>
              <a:rPr lang="nb-NO" b="1" dirty="0" err="1"/>
              <a:t>labelled</a:t>
            </a:r>
            <a:r>
              <a:rPr lang="nb-NO" b="1" dirty="0"/>
              <a:t> data                                                                          	to </a:t>
            </a:r>
            <a:r>
              <a:rPr lang="nb-NO" b="1" dirty="0" err="1"/>
              <a:t>train</a:t>
            </a:r>
            <a:r>
              <a:rPr lang="nb-NO" b="1" dirty="0"/>
              <a:t> my </a:t>
            </a:r>
            <a:r>
              <a:rPr lang="nb-NO" b="1" dirty="0" err="1"/>
              <a:t>model</a:t>
            </a:r>
            <a:r>
              <a:rPr lang="nb-NO" b="1" dirty="0"/>
              <a:t>?</a:t>
            </a:r>
            <a:endParaRPr lang="en-GB" b="1" dirty="0"/>
          </a:p>
          <a:p>
            <a:endParaRPr lang="nb-NO" dirty="0"/>
          </a:p>
          <a:p>
            <a:r>
              <a:rPr lang="nb-NO" dirty="0" err="1"/>
              <a:t>Lack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labelled</a:t>
            </a:r>
            <a:r>
              <a:rPr lang="nb-NO" dirty="0"/>
              <a:t> data </a:t>
            </a:r>
            <a:r>
              <a:rPr lang="nb-NO" dirty="0" err="1"/>
              <a:t>remains</a:t>
            </a:r>
            <a:r>
              <a:rPr lang="nb-NO" dirty="0"/>
              <a:t> </a:t>
            </a:r>
            <a:r>
              <a:rPr lang="nb-NO" dirty="0" err="1"/>
              <a:t>one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most </a:t>
            </a:r>
            <a:r>
              <a:rPr lang="nb-NO" dirty="0" err="1"/>
              <a:t>important</a:t>
            </a:r>
            <a:r>
              <a:rPr lang="nb-NO" dirty="0"/>
              <a:t> problems </a:t>
            </a:r>
            <a:r>
              <a:rPr lang="nb-NO" dirty="0" err="1"/>
              <a:t>when</a:t>
            </a:r>
            <a:r>
              <a:rPr lang="nb-NO" dirty="0"/>
              <a:t> applying ML </a:t>
            </a:r>
            <a:r>
              <a:rPr lang="nb-NO" dirty="0" err="1"/>
              <a:t>today</a:t>
            </a:r>
            <a:r>
              <a:rPr lang="nb-NO" dirty="0"/>
              <a:t>!</a:t>
            </a:r>
          </a:p>
          <a:p>
            <a:r>
              <a:rPr lang="nb-NO" dirty="0" err="1"/>
              <a:t>Especially</a:t>
            </a:r>
            <a:r>
              <a:rPr lang="nb-NO" dirty="0"/>
              <a:t> </a:t>
            </a:r>
            <a:r>
              <a:rPr lang="nb-NO" dirty="0" err="1"/>
              <a:t>acute</a:t>
            </a:r>
            <a:r>
              <a:rPr lang="nb-NO" dirty="0"/>
              <a:t> for:</a:t>
            </a:r>
          </a:p>
          <a:p>
            <a:pPr lvl="1"/>
            <a:r>
              <a:rPr lang="nb-NO" dirty="0"/>
              <a:t>Resource-</a:t>
            </a:r>
            <a:r>
              <a:rPr lang="nb-NO" dirty="0" err="1"/>
              <a:t>poor</a:t>
            </a:r>
            <a:r>
              <a:rPr lang="nb-NO" dirty="0"/>
              <a:t> </a:t>
            </a:r>
            <a:r>
              <a:rPr lang="nb-NO" dirty="0" err="1"/>
              <a:t>languages</a:t>
            </a:r>
            <a:endParaRPr lang="nb-NO" dirty="0"/>
          </a:p>
          <a:p>
            <a:pPr lvl="1"/>
            <a:r>
              <a:rPr lang="nb-NO" dirty="0"/>
              <a:t>Less </a:t>
            </a:r>
            <a:r>
              <a:rPr lang="nb-NO" dirty="0" err="1"/>
              <a:t>common</a:t>
            </a:r>
            <a:r>
              <a:rPr lang="nb-NO" dirty="0"/>
              <a:t> </a:t>
            </a:r>
            <a:r>
              <a:rPr lang="nb-NO" dirty="0" err="1"/>
              <a:t>text</a:t>
            </a:r>
            <a:r>
              <a:rPr lang="nb-NO" dirty="0"/>
              <a:t> </a:t>
            </a:r>
            <a:r>
              <a:rPr lang="nb-NO" dirty="0" err="1"/>
              <a:t>domains</a:t>
            </a:r>
            <a:endParaRPr lang="nb-NO" dirty="0"/>
          </a:p>
          <a:p>
            <a:pPr lvl="1"/>
            <a:r>
              <a:rPr lang="nb-NO" dirty="0" err="1"/>
              <a:t>Tasks</a:t>
            </a:r>
            <a:r>
              <a:rPr lang="nb-NO" dirty="0"/>
              <a:t> </a:t>
            </a:r>
            <a:r>
              <a:rPr lang="nb-NO" dirty="0" err="1"/>
              <a:t>relying</a:t>
            </a:r>
            <a:r>
              <a:rPr lang="nb-NO" dirty="0"/>
              <a:t> on </a:t>
            </a:r>
            <a:r>
              <a:rPr lang="nb-NO" dirty="0" err="1"/>
              <a:t>domain-specific</a:t>
            </a:r>
            <a:r>
              <a:rPr lang="nb-NO" dirty="0"/>
              <a:t> </a:t>
            </a:r>
            <a:r>
              <a:rPr lang="nb-NO" dirty="0" err="1"/>
              <a:t>categories</a:t>
            </a:r>
            <a:r>
              <a:rPr lang="nb-NO" dirty="0"/>
              <a:t>                                                           (</a:t>
            </a:r>
            <a:r>
              <a:rPr lang="nb-NO" dirty="0" err="1"/>
              <a:t>which</a:t>
            </a:r>
            <a:r>
              <a:rPr lang="nb-NO" dirty="0"/>
              <a:t> </a:t>
            </a:r>
            <a:r>
              <a:rPr lang="nb-NO" dirty="0" err="1"/>
              <a:t>may</a:t>
            </a:r>
            <a:r>
              <a:rPr lang="nb-NO" dirty="0"/>
              <a:t> </a:t>
            </a:r>
            <a:r>
              <a:rPr lang="nb-NO" dirty="0" err="1"/>
              <a:t>change</a:t>
            </a:r>
            <a:r>
              <a:rPr lang="nb-NO" dirty="0"/>
              <a:t> over time!)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6FCFFA-2758-41FD-BFCE-CE0CF30E38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2</a:t>
            </a:fld>
            <a:endParaRPr lang="en-GB" noProof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4B93ABF-2702-41AC-815F-184D6357AD93}"/>
              </a:ext>
            </a:extLst>
          </p:cNvPr>
          <p:cNvSpPr/>
          <p:nvPr/>
        </p:nvSpPr>
        <p:spPr bwMode="auto">
          <a:xfrm>
            <a:off x="1079426" y="1646238"/>
            <a:ext cx="5424958" cy="1173162"/>
          </a:xfrm>
          <a:prstGeom prst="roundRect">
            <a:avLst/>
          </a:prstGeom>
          <a:solidFill>
            <a:schemeClr val="accent1"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000">
              <a:latin typeface="Arial" charset="0"/>
            </a:endParaRP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2EABEF82-3781-479B-976F-C393DDAB2A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040" y="244204"/>
            <a:ext cx="2648560" cy="264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117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82D8AB7-D016-2948-9CC5-80E7F790F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Possible</a:t>
            </a:r>
            <a:r>
              <a:rPr lang="nb-NO" dirty="0"/>
              <a:t> </a:t>
            </a:r>
            <a:r>
              <a:rPr lang="nb-NO" dirty="0" err="1"/>
              <a:t>solutions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864ADCD-1096-A64F-894B-5B2F13D93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424" y="1574800"/>
            <a:ext cx="5184576" cy="4114800"/>
          </a:xfrm>
        </p:spPr>
        <p:txBody>
          <a:bodyPr/>
          <a:lstStyle/>
          <a:p>
            <a:pPr marL="495300">
              <a:buFont typeface="+mj-lt"/>
              <a:buAutoNum type="alphaLcPeriod"/>
            </a:pPr>
            <a:r>
              <a:rPr lang="en-GB" dirty="0"/>
              <a:t>Collect &amp; annotate our own training data and use it to train a new ML model</a:t>
            </a:r>
          </a:p>
          <a:p>
            <a:pPr marL="495300">
              <a:buFont typeface="+mj-lt"/>
              <a:buAutoNum type="alphaLcPeriod"/>
            </a:pPr>
            <a:r>
              <a:rPr lang="en-GB" dirty="0"/>
              <a:t>Use </a:t>
            </a:r>
            <a:r>
              <a:rPr lang="en-GB" i="1" dirty="0"/>
              <a:t>transfer learning </a:t>
            </a:r>
            <a:r>
              <a:rPr lang="en-GB" dirty="0"/>
              <a:t>to adapt an existing model</a:t>
            </a:r>
          </a:p>
          <a:p>
            <a:pPr marL="495300">
              <a:buFont typeface="+mj-lt"/>
              <a:buAutoNum type="alphaLcPeriod"/>
            </a:pPr>
            <a:r>
              <a:rPr lang="en-GB" dirty="0"/>
              <a:t>Use </a:t>
            </a:r>
            <a:r>
              <a:rPr lang="en-GB" i="1" dirty="0"/>
              <a:t>weak supervision </a:t>
            </a:r>
            <a:r>
              <a:rPr lang="en-GB" dirty="0"/>
              <a:t>to automatically annotate data from our target domain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951A5ED-8E61-914D-AEDC-D85D68115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3</a:t>
            </a:fld>
            <a:endParaRPr lang="en-GB" noProof="0"/>
          </a:p>
        </p:txBody>
      </p:sp>
      <p:grpSp>
        <p:nvGrpSpPr>
          <p:cNvPr id="13" name="Gruppe 12">
            <a:extLst>
              <a:ext uri="{FF2B5EF4-FFF2-40B4-BE49-F238E27FC236}">
                <a16:creationId xmlns:a16="http://schemas.microsoft.com/office/drawing/2014/main" id="{7ACC76BB-53E4-7246-9BFD-CE5E7F7AE26F}"/>
              </a:ext>
            </a:extLst>
          </p:cNvPr>
          <p:cNvGrpSpPr/>
          <p:nvPr/>
        </p:nvGrpSpPr>
        <p:grpSpPr>
          <a:xfrm>
            <a:off x="5799192" y="1432228"/>
            <a:ext cx="5925448" cy="1354217"/>
            <a:chOff x="5220072" y="1412776"/>
            <a:chExt cx="4005208" cy="1354217"/>
          </a:xfrm>
        </p:grpSpPr>
        <p:sp>
          <p:nvSpPr>
            <p:cNvPr id="5" name="TekstSylinder 4">
              <a:extLst>
                <a:ext uri="{FF2B5EF4-FFF2-40B4-BE49-F238E27FC236}">
                  <a16:creationId xmlns:a16="http://schemas.microsoft.com/office/drawing/2014/main" id="{304604FD-E185-9741-A803-36A48664C192}"/>
                </a:ext>
              </a:extLst>
            </p:cNvPr>
            <p:cNvSpPr txBox="1"/>
            <p:nvPr/>
          </p:nvSpPr>
          <p:spPr bwMode="white">
            <a:xfrm>
              <a:off x="5868144" y="1412776"/>
              <a:ext cx="3357136" cy="1354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nb-NO" sz="2400" dirty="0" err="1">
                  <a:solidFill>
                    <a:srgbClr val="C00000"/>
                  </a:solidFill>
                </a:rPr>
                <a:t>Expensive</a:t>
              </a:r>
              <a:r>
                <a:rPr lang="nb-NO" sz="2400" dirty="0">
                  <a:solidFill>
                    <a:srgbClr val="C00000"/>
                  </a:solidFill>
                </a:rPr>
                <a:t> &amp; time-</a:t>
              </a:r>
              <a:r>
                <a:rPr lang="nb-NO" sz="2400" dirty="0" err="1">
                  <a:solidFill>
                    <a:srgbClr val="C00000"/>
                  </a:solidFill>
                </a:rPr>
                <a:t>consuming</a:t>
              </a:r>
              <a:r>
                <a:rPr lang="nb-NO" sz="2400" dirty="0">
                  <a:solidFill>
                    <a:srgbClr val="C00000"/>
                  </a:solidFill>
                </a:rPr>
                <a:t>!</a:t>
              </a:r>
            </a:p>
            <a:p>
              <a:endParaRPr lang="nb-NO" sz="1000" dirty="0">
                <a:solidFill>
                  <a:srgbClr val="C00000"/>
                </a:solidFill>
              </a:endParaRPr>
            </a:p>
            <a:p>
              <a:r>
                <a:rPr lang="nb-NO" sz="2400" dirty="0">
                  <a:solidFill>
                    <a:srgbClr val="C00000"/>
                  </a:solidFill>
                </a:rPr>
                <a:t>+ must be </a:t>
              </a:r>
              <a:r>
                <a:rPr lang="nb-NO" sz="2400" dirty="0" err="1">
                  <a:solidFill>
                    <a:srgbClr val="C00000"/>
                  </a:solidFill>
                </a:rPr>
                <a:t>repeated</a:t>
              </a:r>
              <a:r>
                <a:rPr lang="nb-NO" sz="2400" dirty="0">
                  <a:solidFill>
                    <a:srgbClr val="C00000"/>
                  </a:solidFill>
                </a:rPr>
                <a:t> </a:t>
              </a:r>
              <a:r>
                <a:rPr lang="nb-NO" sz="2400" dirty="0" err="1">
                  <a:solidFill>
                    <a:srgbClr val="C00000"/>
                  </a:solidFill>
                </a:rPr>
                <a:t>every</a:t>
              </a:r>
              <a:r>
                <a:rPr lang="nb-NO" sz="2400" dirty="0">
                  <a:solidFill>
                    <a:srgbClr val="C00000"/>
                  </a:solidFill>
                </a:rPr>
                <a:t> time </a:t>
              </a:r>
              <a:r>
                <a:rPr lang="nb-NO" sz="2400" dirty="0" err="1">
                  <a:solidFill>
                    <a:srgbClr val="C00000"/>
                  </a:solidFill>
                </a:rPr>
                <a:t>the</a:t>
              </a:r>
              <a:r>
                <a:rPr lang="nb-NO" sz="2400" dirty="0">
                  <a:solidFill>
                    <a:srgbClr val="C00000"/>
                  </a:solidFill>
                </a:rPr>
                <a:t> data or </a:t>
              </a:r>
              <a:r>
                <a:rPr lang="nb-NO" sz="2400" dirty="0" err="1">
                  <a:solidFill>
                    <a:srgbClr val="C00000"/>
                  </a:solidFill>
                </a:rPr>
                <a:t>tagset</a:t>
              </a:r>
              <a:r>
                <a:rPr lang="nb-NO" sz="2400" dirty="0">
                  <a:solidFill>
                    <a:srgbClr val="C00000"/>
                  </a:solidFill>
                </a:rPr>
                <a:t> </a:t>
              </a:r>
              <a:r>
                <a:rPr lang="nb-NO" sz="2400" dirty="0" err="1">
                  <a:solidFill>
                    <a:srgbClr val="C00000"/>
                  </a:solidFill>
                </a:rPr>
                <a:t>changes</a:t>
              </a:r>
              <a:r>
                <a:rPr lang="nb-NO" sz="2400" dirty="0">
                  <a:solidFill>
                    <a:srgbClr val="C00000"/>
                  </a:solidFill>
                </a:rPr>
                <a:t>...</a:t>
              </a:r>
            </a:p>
          </p:txBody>
        </p:sp>
        <p:cxnSp>
          <p:nvCxnSpPr>
            <p:cNvPr id="7" name="Rett pil 6">
              <a:extLst>
                <a:ext uri="{FF2B5EF4-FFF2-40B4-BE49-F238E27FC236}">
                  <a16:creationId xmlns:a16="http://schemas.microsoft.com/office/drawing/2014/main" id="{512BD609-C2BA-684A-B184-9A830BECAF3A}"/>
                </a:ext>
              </a:extLst>
            </p:cNvPr>
            <p:cNvCxnSpPr/>
            <p:nvPr/>
          </p:nvCxnSpPr>
          <p:spPr bwMode="auto">
            <a:xfrm flipV="1">
              <a:off x="5220072" y="1700808"/>
              <a:ext cx="648072" cy="144016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4" name="Gruppe 13">
            <a:extLst>
              <a:ext uri="{FF2B5EF4-FFF2-40B4-BE49-F238E27FC236}">
                <a16:creationId xmlns:a16="http://schemas.microsoft.com/office/drawing/2014/main" id="{F3FC518C-E5D8-8D4B-9A49-08A46B2ED9DE}"/>
              </a:ext>
            </a:extLst>
          </p:cNvPr>
          <p:cNvGrpSpPr/>
          <p:nvPr/>
        </p:nvGrpSpPr>
        <p:grpSpPr>
          <a:xfrm>
            <a:off x="6096000" y="3068718"/>
            <a:ext cx="5405120" cy="830997"/>
            <a:chOff x="4754414" y="3204923"/>
            <a:chExt cx="5405120" cy="830997"/>
          </a:xfrm>
        </p:grpSpPr>
        <p:cxnSp>
          <p:nvCxnSpPr>
            <p:cNvPr id="8" name="Rett pil 7">
              <a:extLst>
                <a:ext uri="{FF2B5EF4-FFF2-40B4-BE49-F238E27FC236}">
                  <a16:creationId xmlns:a16="http://schemas.microsoft.com/office/drawing/2014/main" id="{0957E795-0CD4-934E-84AD-7EB7D890885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754414" y="3301960"/>
              <a:ext cx="1279744" cy="144016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" name="TekstSylinder 9">
              <a:extLst>
                <a:ext uri="{FF2B5EF4-FFF2-40B4-BE49-F238E27FC236}">
                  <a16:creationId xmlns:a16="http://schemas.microsoft.com/office/drawing/2014/main" id="{D61A5DCA-FCD9-7D4E-9504-91CF9A4C49EC}"/>
                </a:ext>
              </a:extLst>
            </p:cNvPr>
            <p:cNvSpPr txBox="1"/>
            <p:nvPr/>
          </p:nvSpPr>
          <p:spPr bwMode="white">
            <a:xfrm>
              <a:off x="6034158" y="3204923"/>
              <a:ext cx="4125376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nb-NO" sz="2400" dirty="0" err="1">
                  <a:solidFill>
                    <a:srgbClr val="C00000"/>
                  </a:solidFill>
                </a:rPr>
                <a:t>Easier</a:t>
              </a:r>
              <a:r>
                <a:rPr lang="nb-NO" sz="2400" dirty="0">
                  <a:solidFill>
                    <a:srgbClr val="C00000"/>
                  </a:solidFill>
                </a:rPr>
                <a:t> to </a:t>
              </a:r>
              <a:r>
                <a:rPr lang="nb-NO" sz="2400" dirty="0" err="1">
                  <a:solidFill>
                    <a:srgbClr val="C00000"/>
                  </a:solidFill>
                </a:rPr>
                <a:t>scale</a:t>
              </a:r>
              <a:r>
                <a:rPr lang="nb-NO" sz="2400" dirty="0">
                  <a:solidFill>
                    <a:srgbClr val="C00000"/>
                  </a:solidFill>
                </a:rPr>
                <a:t>, </a:t>
              </a:r>
              <a:r>
                <a:rPr lang="nb-NO" sz="2400" dirty="0" err="1">
                  <a:solidFill>
                    <a:srgbClr val="C00000"/>
                  </a:solidFill>
                </a:rPr>
                <a:t>but</a:t>
              </a:r>
              <a:r>
                <a:rPr lang="nb-NO" sz="2400" dirty="0">
                  <a:solidFill>
                    <a:srgbClr val="C00000"/>
                  </a:solidFill>
                </a:rPr>
                <a:t> still </a:t>
              </a:r>
              <a:r>
                <a:rPr lang="nb-NO" sz="2400" dirty="0" err="1">
                  <a:solidFill>
                    <a:srgbClr val="C00000"/>
                  </a:solidFill>
                </a:rPr>
                <a:t>requires</a:t>
              </a:r>
              <a:r>
                <a:rPr lang="nb-NO" sz="2400" dirty="0">
                  <a:solidFill>
                    <a:srgbClr val="C00000"/>
                  </a:solidFill>
                </a:rPr>
                <a:t> in-</a:t>
              </a:r>
              <a:r>
                <a:rPr lang="nb-NO" sz="2400" dirty="0" err="1">
                  <a:solidFill>
                    <a:srgbClr val="C00000"/>
                  </a:solidFill>
                </a:rPr>
                <a:t>domain</a:t>
              </a:r>
              <a:r>
                <a:rPr lang="nb-NO" sz="2400" dirty="0">
                  <a:solidFill>
                    <a:srgbClr val="C00000"/>
                  </a:solidFill>
                </a:rPr>
                <a:t> data for fine-tuning</a:t>
              </a:r>
            </a:p>
          </p:txBody>
        </p:sp>
      </p:grpSp>
      <p:grpSp>
        <p:nvGrpSpPr>
          <p:cNvPr id="15" name="Gruppe 14">
            <a:extLst>
              <a:ext uri="{FF2B5EF4-FFF2-40B4-BE49-F238E27FC236}">
                <a16:creationId xmlns:a16="http://schemas.microsoft.com/office/drawing/2014/main" id="{9A627945-C75B-D24F-BA58-4DBBD520BA35}"/>
              </a:ext>
            </a:extLst>
          </p:cNvPr>
          <p:cNvGrpSpPr/>
          <p:nvPr/>
        </p:nvGrpSpPr>
        <p:grpSpPr>
          <a:xfrm>
            <a:off x="5531897" y="4087924"/>
            <a:ext cx="4673214" cy="754158"/>
            <a:chOff x="4811210" y="5188302"/>
            <a:chExt cx="4673214" cy="754158"/>
          </a:xfrm>
        </p:grpSpPr>
        <p:cxnSp>
          <p:nvCxnSpPr>
            <p:cNvPr id="11" name="Rett pil 10">
              <a:extLst>
                <a:ext uri="{FF2B5EF4-FFF2-40B4-BE49-F238E27FC236}">
                  <a16:creationId xmlns:a16="http://schemas.microsoft.com/office/drawing/2014/main" id="{A57B61F7-84B7-CB40-9202-FE7FC3D609FC}"/>
                </a:ext>
              </a:extLst>
            </p:cNvPr>
            <p:cNvCxnSpPr>
              <a:cxnSpLocks/>
              <a:endCxn id="12" idx="1"/>
            </p:cNvCxnSpPr>
            <p:nvPr/>
          </p:nvCxnSpPr>
          <p:spPr bwMode="auto">
            <a:xfrm>
              <a:off x="4811210" y="5188302"/>
              <a:ext cx="1364888" cy="523326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" name="TekstSylinder 11">
              <a:extLst>
                <a:ext uri="{FF2B5EF4-FFF2-40B4-BE49-F238E27FC236}">
                  <a16:creationId xmlns:a16="http://schemas.microsoft.com/office/drawing/2014/main" id="{1238E835-E615-014E-831E-43D50B86A759}"/>
                </a:ext>
              </a:extLst>
            </p:cNvPr>
            <p:cNvSpPr txBox="1"/>
            <p:nvPr/>
          </p:nvSpPr>
          <p:spPr bwMode="white">
            <a:xfrm>
              <a:off x="6176098" y="5480795"/>
              <a:ext cx="330832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nb-NO" sz="2400" b="1" dirty="0">
                  <a:solidFill>
                    <a:srgbClr val="C00000"/>
                  </a:solidFill>
                </a:rPr>
                <a:t>Our </a:t>
              </a:r>
              <a:r>
                <a:rPr lang="nb-NO" sz="2400" b="1" dirty="0" err="1">
                  <a:solidFill>
                    <a:srgbClr val="C00000"/>
                  </a:solidFill>
                </a:rPr>
                <a:t>focus</a:t>
              </a:r>
              <a:endParaRPr lang="nb-NO" sz="2400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677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Weak supervision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Goal</a:t>
            </a:r>
            <a:r>
              <a:rPr lang="en-GB" dirty="0"/>
              <a:t>: train machine learning through “weaker / noisier” supervision signals obtained from different sources</a:t>
            </a:r>
          </a:p>
          <a:p>
            <a:pPr lvl="1"/>
            <a:r>
              <a:rPr lang="en-GB" dirty="0"/>
              <a:t>Instead of relying on a single “gold standard”</a:t>
            </a:r>
          </a:p>
          <a:p>
            <a:r>
              <a:rPr lang="en-GB" b="1" dirty="0"/>
              <a:t>Approach</a:t>
            </a:r>
            <a:r>
              <a:rPr lang="en-GB" dirty="0"/>
              <a:t>:</a:t>
            </a:r>
          </a:p>
          <a:p>
            <a:pPr marL="931863" lvl="1" indent="-4572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dirty="0"/>
              <a:t>We start with some raw, unlabelled data</a:t>
            </a:r>
          </a:p>
          <a:p>
            <a:pPr marL="931863" lvl="1" indent="-4572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dirty="0"/>
              <a:t>We apply several “</a:t>
            </a:r>
            <a:r>
              <a:rPr lang="en-GB" i="1" dirty="0"/>
              <a:t>labelling functions</a:t>
            </a:r>
            <a:r>
              <a:rPr lang="en-GB" dirty="0"/>
              <a:t>” (heuristics etc.) to obtain some (imperfect) labels of our data</a:t>
            </a:r>
          </a:p>
          <a:p>
            <a:pPr marL="931863" lvl="1" indent="-4572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dirty="0"/>
              <a:t>We then </a:t>
            </a:r>
            <a:r>
              <a:rPr lang="en-GB" i="1" dirty="0"/>
              <a:t>aggregate</a:t>
            </a:r>
            <a:r>
              <a:rPr lang="en-GB" dirty="0"/>
              <a:t> together the labels</a:t>
            </a:r>
          </a:p>
          <a:p>
            <a:pPr marL="931863" lvl="1" indent="-4572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dirty="0"/>
              <a:t>And we train our ML model on these aggregated labels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4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798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20019F-D341-5349-8EB3-A63CADAEB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Illustration</a:t>
            </a:r>
            <a:r>
              <a:rPr lang="nb-NO" dirty="0"/>
              <a:t> for </a:t>
            </a:r>
            <a:r>
              <a:rPr lang="nb-NO" dirty="0" err="1"/>
              <a:t>sequence</a:t>
            </a:r>
            <a:r>
              <a:rPr lang="nb-NO" dirty="0"/>
              <a:t> </a:t>
            </a:r>
            <a:r>
              <a:rPr lang="nb-NO" dirty="0" err="1"/>
              <a:t>labelling</a:t>
            </a:r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80F1408-B8EA-824C-BA2D-8070790FFD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5</a:t>
            </a:fld>
            <a:endParaRPr lang="en-GB" noProof="0"/>
          </a:p>
        </p:txBody>
      </p:sp>
      <p:pic>
        <p:nvPicPr>
          <p:cNvPr id="7" name="Picture 17" descr="Diagram&#10;&#10;Description automatically generated">
            <a:extLst>
              <a:ext uri="{FF2B5EF4-FFF2-40B4-BE49-F238E27FC236}">
                <a16:creationId xmlns:a16="http://schemas.microsoft.com/office/drawing/2014/main" id="{37103293-81A4-3B48-B8FA-21BE911E43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913" y="22583128"/>
            <a:ext cx="9181447" cy="6418790"/>
          </a:xfrm>
          <a:prstGeom prst="rect">
            <a:avLst/>
          </a:prstGeom>
        </p:spPr>
      </p:pic>
      <p:pic>
        <p:nvPicPr>
          <p:cNvPr id="10" name="Picture 17" descr="Diagram&#10;&#10;Description automatically generated">
            <a:extLst>
              <a:ext uri="{FF2B5EF4-FFF2-40B4-BE49-F238E27FC236}">
                <a16:creationId xmlns:a16="http://schemas.microsoft.com/office/drawing/2014/main" id="{A037821B-6746-ED41-B03A-00AF340681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085" y="1449007"/>
            <a:ext cx="6903830" cy="482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503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B6A7D-1079-4E19-A68C-3CA629E9D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The skweak toolkit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02C1B-3D01-48A1-A3EE-E53B56E61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3952" y="1628800"/>
            <a:ext cx="4922768" cy="4114800"/>
          </a:xfrm>
        </p:spPr>
        <p:txBody>
          <a:bodyPr>
            <a:normAutofit lnSpcReduction="10000"/>
          </a:bodyPr>
          <a:lstStyle/>
          <a:p>
            <a:pPr>
              <a:spcBef>
                <a:spcPts val="1800"/>
              </a:spcBef>
            </a:pPr>
            <a:r>
              <a:rPr lang="nb-NO" dirty="0"/>
              <a:t>A versatile Python </a:t>
            </a:r>
            <a:r>
              <a:rPr lang="nb-NO" dirty="0" err="1"/>
              <a:t>toolkit</a:t>
            </a:r>
            <a:r>
              <a:rPr lang="nb-NO" dirty="0"/>
              <a:t> to </a:t>
            </a:r>
            <a:r>
              <a:rPr lang="nb-NO" dirty="0" err="1"/>
              <a:t>automatically</a:t>
            </a:r>
            <a:r>
              <a:rPr lang="nb-NO" dirty="0"/>
              <a:t> </a:t>
            </a:r>
            <a:r>
              <a:rPr lang="nb-NO" dirty="0" err="1"/>
              <a:t>annotate</a:t>
            </a:r>
            <a:r>
              <a:rPr lang="nb-NO" dirty="0"/>
              <a:t> training data </a:t>
            </a:r>
            <a:r>
              <a:rPr lang="nb-NO" dirty="0" err="1"/>
              <a:t>using</a:t>
            </a:r>
            <a:r>
              <a:rPr lang="nb-NO" dirty="0"/>
              <a:t> </a:t>
            </a:r>
            <a:r>
              <a:rPr lang="nb-NO" i="1" dirty="0" err="1"/>
              <a:t>labelling</a:t>
            </a:r>
            <a:r>
              <a:rPr lang="nb-NO" i="1" dirty="0"/>
              <a:t> </a:t>
            </a:r>
            <a:r>
              <a:rPr lang="nb-NO" i="1" dirty="0" err="1"/>
              <a:t>functions</a:t>
            </a:r>
            <a:endParaRPr lang="nb-NO" i="1" dirty="0"/>
          </a:p>
          <a:p>
            <a:pPr>
              <a:spcBef>
                <a:spcPts val="1800"/>
              </a:spcBef>
            </a:pPr>
            <a:r>
              <a:rPr lang="nb-NO" dirty="0"/>
              <a:t>The </a:t>
            </a:r>
            <a:r>
              <a:rPr lang="nb-NO" dirty="0" err="1"/>
              <a:t>results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all </a:t>
            </a:r>
            <a:r>
              <a:rPr lang="nb-NO" dirty="0" err="1"/>
              <a:t>labelling</a:t>
            </a:r>
            <a:r>
              <a:rPr lang="nb-NO" dirty="0"/>
              <a:t> </a:t>
            </a:r>
            <a:r>
              <a:rPr lang="nb-NO" dirty="0" err="1"/>
              <a:t>functions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aggregated</a:t>
            </a:r>
            <a:r>
              <a:rPr lang="nb-NO" dirty="0"/>
              <a:t> </a:t>
            </a:r>
            <a:r>
              <a:rPr lang="nb-NO" dirty="0" err="1"/>
              <a:t>using</a:t>
            </a:r>
            <a:r>
              <a:rPr lang="nb-NO" dirty="0"/>
              <a:t> a </a:t>
            </a:r>
            <a:r>
              <a:rPr lang="nb-NO" i="1" dirty="0"/>
              <a:t>generative </a:t>
            </a:r>
            <a:r>
              <a:rPr lang="nb-NO" i="1" dirty="0" err="1"/>
              <a:t>model</a:t>
            </a:r>
            <a:endParaRPr lang="nb-NO" i="1" dirty="0"/>
          </a:p>
          <a:p>
            <a:pPr>
              <a:spcBef>
                <a:spcPts val="1800"/>
              </a:spcBef>
            </a:pPr>
            <a:r>
              <a:rPr lang="nb-NO" dirty="0" err="1"/>
              <a:t>Can</a:t>
            </a:r>
            <a:r>
              <a:rPr lang="nb-NO" dirty="0"/>
              <a:t> be </a:t>
            </a:r>
            <a:r>
              <a:rPr lang="nb-NO" dirty="0" err="1"/>
              <a:t>applied</a:t>
            </a:r>
            <a:r>
              <a:rPr lang="nb-NO" dirty="0"/>
              <a:t> to </a:t>
            </a:r>
            <a:r>
              <a:rPr lang="nb-NO" dirty="0" err="1"/>
              <a:t>any</a:t>
            </a:r>
            <a:r>
              <a:rPr lang="nb-NO" dirty="0"/>
              <a:t> type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sequence</a:t>
            </a:r>
            <a:r>
              <a:rPr lang="nb-NO" dirty="0"/>
              <a:t> </a:t>
            </a:r>
            <a:r>
              <a:rPr lang="nb-NO" dirty="0" err="1"/>
              <a:t>labelling</a:t>
            </a:r>
            <a:r>
              <a:rPr lang="nb-NO" dirty="0"/>
              <a:t> or </a:t>
            </a:r>
            <a:r>
              <a:rPr lang="nb-NO" dirty="0" err="1"/>
              <a:t>classification</a:t>
            </a:r>
            <a:r>
              <a:rPr lang="nb-NO" dirty="0"/>
              <a:t> </a:t>
            </a:r>
            <a:r>
              <a:rPr lang="nb-NO" dirty="0" err="1"/>
              <a:t>task</a:t>
            </a:r>
            <a:r>
              <a:rPr lang="nb-NO" dirty="0"/>
              <a:t>!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7697B8-56CE-4691-9AC1-50E6E2D1E5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6</a:t>
            </a:fld>
            <a:endParaRPr lang="en-GB" noProof="0"/>
          </a:p>
        </p:txBody>
      </p:sp>
      <p:pic>
        <p:nvPicPr>
          <p:cNvPr id="18" name="Picture 17" descr="A picture containing shape&#10;&#10;Description automatically generated">
            <a:extLst>
              <a:ext uri="{FF2B5EF4-FFF2-40B4-BE49-F238E27FC236}">
                <a16:creationId xmlns:a16="http://schemas.microsoft.com/office/drawing/2014/main" id="{B228336F-0779-4037-B395-D88D4818A8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7" y="1789194"/>
            <a:ext cx="3010907" cy="358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796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C846B4-BFE1-4B40-8518-C9F36EDAB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Labelling</a:t>
            </a:r>
            <a:r>
              <a:rPr lang="nb-NO" dirty="0"/>
              <a:t> </a:t>
            </a:r>
            <a:r>
              <a:rPr lang="nb-NO" dirty="0" err="1"/>
              <a:t>functions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61F009C-C1F2-FE4F-AB48-A04DD1E54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err="1"/>
              <a:t>Skweak</a:t>
            </a:r>
            <a:r>
              <a:rPr lang="nb-NO" dirty="0"/>
              <a:t> </a:t>
            </a:r>
            <a:r>
              <a:rPr lang="nb-NO" dirty="0" err="1"/>
              <a:t>comes</a:t>
            </a:r>
            <a:r>
              <a:rPr lang="nb-NO" dirty="0"/>
              <a:t> </a:t>
            </a:r>
            <a:r>
              <a:rPr lang="nb-NO" dirty="0" err="1"/>
              <a:t>along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a full-</a:t>
            </a:r>
            <a:r>
              <a:rPr lang="nb-NO" dirty="0" err="1"/>
              <a:t>fledged</a:t>
            </a:r>
            <a:r>
              <a:rPr lang="nb-NO" dirty="0"/>
              <a:t>, Python-</a:t>
            </a:r>
            <a:r>
              <a:rPr lang="nb-NO" dirty="0" err="1"/>
              <a:t>based</a:t>
            </a:r>
            <a:r>
              <a:rPr lang="nb-NO" dirty="0"/>
              <a:t> API to </a:t>
            </a:r>
            <a:r>
              <a:rPr lang="nb-NO" dirty="0" err="1"/>
              <a:t>define</a:t>
            </a:r>
            <a:r>
              <a:rPr lang="nb-NO" dirty="0"/>
              <a:t> &amp; </a:t>
            </a:r>
            <a:r>
              <a:rPr lang="nb-NO" dirty="0" err="1"/>
              <a:t>combine</a:t>
            </a:r>
            <a:r>
              <a:rPr lang="nb-NO" dirty="0"/>
              <a:t> </a:t>
            </a:r>
            <a:r>
              <a:rPr lang="nb-NO" dirty="0" err="1"/>
              <a:t>labelling</a:t>
            </a:r>
            <a:r>
              <a:rPr lang="nb-NO" dirty="0"/>
              <a:t> </a:t>
            </a:r>
            <a:r>
              <a:rPr lang="nb-NO" dirty="0" err="1"/>
              <a:t>functions</a:t>
            </a:r>
            <a:r>
              <a:rPr lang="nb-NO" dirty="0"/>
              <a:t> for NLP </a:t>
            </a:r>
            <a:r>
              <a:rPr lang="nb-NO" dirty="0" err="1"/>
              <a:t>tasks</a:t>
            </a:r>
            <a:r>
              <a:rPr lang="nb-NO" dirty="0"/>
              <a:t>:</a:t>
            </a:r>
          </a:p>
          <a:p>
            <a:r>
              <a:rPr lang="nb-NO" dirty="0" err="1"/>
              <a:t>Heuristic</a:t>
            </a:r>
            <a:r>
              <a:rPr lang="nb-NO" dirty="0"/>
              <a:t> </a:t>
            </a:r>
            <a:r>
              <a:rPr lang="nb-NO" dirty="0" err="1"/>
              <a:t>rules</a:t>
            </a:r>
            <a:endParaRPr lang="nb-NO" dirty="0"/>
          </a:p>
          <a:p>
            <a:r>
              <a:rPr lang="nb-NO" dirty="0" err="1"/>
              <a:t>Gazetteers</a:t>
            </a:r>
            <a:endParaRPr lang="nb-NO" dirty="0"/>
          </a:p>
          <a:p>
            <a:r>
              <a:rPr lang="nb-NO" dirty="0"/>
              <a:t>ML </a:t>
            </a:r>
            <a:r>
              <a:rPr lang="nb-NO" dirty="0" err="1"/>
              <a:t>models</a:t>
            </a:r>
            <a:endParaRPr lang="nb-NO" dirty="0"/>
          </a:p>
          <a:p>
            <a:r>
              <a:rPr lang="nb-NO" dirty="0" err="1"/>
              <a:t>Document-level</a:t>
            </a:r>
            <a:r>
              <a:rPr lang="nb-NO" dirty="0"/>
              <a:t> </a:t>
            </a:r>
            <a:r>
              <a:rPr lang="nb-NO" dirty="0" err="1"/>
              <a:t>constraints</a:t>
            </a:r>
            <a:endParaRPr lang="nb-NO" dirty="0"/>
          </a:p>
          <a:p>
            <a:r>
              <a:rPr lang="nb-NO" dirty="0"/>
              <a:t>Etc.</a:t>
            </a:r>
          </a:p>
          <a:p>
            <a:pPr lvl="1"/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ADDD440-8F63-3044-97AC-9F4E34C9E5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7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820440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36F7602-C8A2-0B49-8844-7AE4B5CA6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Very</a:t>
            </a:r>
            <a:r>
              <a:rPr lang="nb-NO" dirty="0"/>
              <a:t> simple </a:t>
            </a:r>
            <a:r>
              <a:rPr lang="nb-NO" dirty="0" err="1"/>
              <a:t>example</a:t>
            </a:r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5E96A57-89F8-4446-826F-A730315E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8</a:t>
            </a:fld>
            <a:endParaRPr lang="en-GB" noProof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DE14BB3A-C6B0-154D-B4BE-0DF8C7F1A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780" y="1484784"/>
            <a:ext cx="8532440" cy="4324502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C2B532D2-0876-714B-83C0-C378EFA482A2}"/>
              </a:ext>
            </a:extLst>
          </p:cNvPr>
          <p:cNvSpPr/>
          <p:nvPr/>
        </p:nvSpPr>
        <p:spPr bwMode="auto">
          <a:xfrm>
            <a:off x="1595120" y="3717031"/>
            <a:ext cx="8940800" cy="104612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2000">
              <a:latin typeface="Arial" charset="0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B3ABAFF1-6CFB-ED47-9099-94131F45A5B2}"/>
              </a:ext>
            </a:extLst>
          </p:cNvPr>
          <p:cNvSpPr/>
          <p:nvPr/>
        </p:nvSpPr>
        <p:spPr bwMode="auto">
          <a:xfrm>
            <a:off x="1475680" y="4763158"/>
            <a:ext cx="8940800" cy="123124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sz="20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57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36084D4-8E98-7149-BBC0-5AE4549B0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Aggregation</a:t>
            </a:r>
            <a:r>
              <a:rPr lang="nb-NO" dirty="0"/>
              <a:t> </a:t>
            </a:r>
            <a:r>
              <a:rPr lang="nb-NO" dirty="0" err="1"/>
              <a:t>model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789A182-239C-D74D-9B3B-A0A8779AC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20" y="4581128"/>
            <a:ext cx="8640960" cy="2016224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nb-NO" dirty="0"/>
              <a:t>Generative </a:t>
            </a:r>
            <a:r>
              <a:rPr lang="nb-NO" dirty="0" err="1"/>
              <a:t>model</a:t>
            </a:r>
            <a:r>
              <a:rPr lang="nb-NO" dirty="0"/>
              <a:t> </a:t>
            </a:r>
            <a:r>
              <a:rPr lang="nb-NO" dirty="0" err="1"/>
              <a:t>where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states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«true» </a:t>
            </a:r>
            <a:r>
              <a:rPr lang="nb-NO" dirty="0" err="1"/>
              <a:t>labels</a:t>
            </a:r>
            <a:r>
              <a:rPr lang="nb-NO" dirty="0"/>
              <a:t> and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associated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multiple </a:t>
            </a:r>
            <a:r>
              <a:rPr lang="nb-NO" dirty="0" err="1"/>
              <a:t>observations</a:t>
            </a:r>
            <a:r>
              <a:rPr lang="nb-NO" dirty="0"/>
              <a:t> (</a:t>
            </a:r>
            <a:r>
              <a:rPr lang="nb-NO" dirty="0" err="1"/>
              <a:t>one</a:t>
            </a:r>
            <a:r>
              <a:rPr lang="nb-NO" dirty="0"/>
              <a:t> per LF)</a:t>
            </a:r>
          </a:p>
          <a:p>
            <a:pPr lvl="1"/>
            <a:r>
              <a:rPr lang="nb-NO" dirty="0"/>
              <a:t>NB for </a:t>
            </a:r>
            <a:r>
              <a:rPr lang="nb-NO" dirty="0" err="1"/>
              <a:t>text</a:t>
            </a:r>
            <a:r>
              <a:rPr lang="nb-NO" dirty="0"/>
              <a:t> </a:t>
            </a:r>
            <a:r>
              <a:rPr lang="nb-NO" dirty="0" err="1"/>
              <a:t>classification</a:t>
            </a:r>
            <a:endParaRPr lang="nb-NO" dirty="0"/>
          </a:p>
          <a:p>
            <a:pPr lvl="1"/>
            <a:r>
              <a:rPr lang="nb-NO" dirty="0"/>
              <a:t>HMM for </a:t>
            </a:r>
            <a:r>
              <a:rPr lang="nb-NO" dirty="0" err="1"/>
              <a:t>sequence</a:t>
            </a:r>
            <a:r>
              <a:rPr lang="nb-NO" dirty="0"/>
              <a:t> </a:t>
            </a:r>
            <a:r>
              <a:rPr lang="nb-NO" dirty="0" err="1"/>
              <a:t>labelling</a:t>
            </a:r>
            <a:endParaRPr lang="nb-NO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1770B2B-F1D6-8C45-BA4A-B65ADDB1E7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9</a:t>
            </a:fld>
            <a:endParaRPr lang="en-GB" noProof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9A6972E2-BFE8-1C43-8805-0FA7211283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370"/>
          <a:stretch/>
        </p:blipFill>
        <p:spPr>
          <a:xfrm>
            <a:off x="3935760" y="1340769"/>
            <a:ext cx="4968552" cy="308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3709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602</Words>
  <Application>Microsoft Office PowerPoint</Application>
  <PresentationFormat>Widescreen</PresentationFormat>
  <Paragraphs>99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Skweak – weak supervision made easy for NLP</vt:lpstr>
      <vt:lpstr>The data problem</vt:lpstr>
      <vt:lpstr>Possible solutions</vt:lpstr>
      <vt:lpstr>Weak supervision</vt:lpstr>
      <vt:lpstr>Illustration for sequence labelling</vt:lpstr>
      <vt:lpstr>The skweak toolkit</vt:lpstr>
      <vt:lpstr>Labelling functions</vt:lpstr>
      <vt:lpstr>Very simple example</vt:lpstr>
      <vt:lpstr>Aggregation model</vt:lpstr>
      <vt:lpstr>Aggregation model</vt:lpstr>
      <vt:lpstr>Extra functionalities</vt:lpstr>
      <vt:lpstr>Some experimental results</vt:lpstr>
      <vt:lpstr>Some experimental                          results (2)</vt:lpstr>
      <vt:lpstr>Conclusion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Privacy-enhancing NLP:  A Primer</dc:title>
  <dc:creator>Pierre Lison</dc:creator>
  <cp:lastModifiedBy>Pierre Lison</cp:lastModifiedBy>
  <cp:revision>2</cp:revision>
  <dcterms:created xsi:type="dcterms:W3CDTF">2023-03-08T21:52:01Z</dcterms:created>
  <dcterms:modified xsi:type="dcterms:W3CDTF">2023-03-09T22:18:42Z</dcterms:modified>
</cp:coreProperties>
</file>